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2.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4.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15.xml" ContentType="application/vnd.openxmlformats-officedocument.theme+xml"/>
  <Override PartName="/ppt/tags/tag1.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87" r:id="rId5"/>
    <p:sldMasterId id="2147484216" r:id="rId6"/>
    <p:sldMasterId id="2147484227" r:id="rId7"/>
    <p:sldMasterId id="2147484251" r:id="rId8"/>
    <p:sldMasterId id="2147484279" r:id="rId9"/>
    <p:sldMasterId id="2147484307" r:id="rId10"/>
    <p:sldMasterId id="2147484334" r:id="rId11"/>
    <p:sldMasterId id="2147484349" r:id="rId12"/>
    <p:sldMasterId id="2147484364" r:id="rId13"/>
    <p:sldMasterId id="2147484399" r:id="rId14"/>
    <p:sldMasterId id="2147484426" r:id="rId15"/>
    <p:sldMasterId id="2147484438" r:id="rId16"/>
    <p:sldMasterId id="2147484451" r:id="rId17"/>
    <p:sldMasterId id="2147484459" r:id="rId18"/>
  </p:sldMasterIdLst>
  <p:notesMasterIdLst>
    <p:notesMasterId r:id="rId38"/>
  </p:notesMasterIdLst>
  <p:handoutMasterIdLst>
    <p:handoutMasterId r:id="rId39"/>
  </p:handoutMasterIdLst>
  <p:sldIdLst>
    <p:sldId id="1136" r:id="rId19"/>
    <p:sldId id="1189" r:id="rId20"/>
    <p:sldId id="1142" r:id="rId21"/>
    <p:sldId id="1143" r:id="rId22"/>
    <p:sldId id="1157" r:id="rId23"/>
    <p:sldId id="1195" r:id="rId24"/>
    <p:sldId id="1186" r:id="rId25"/>
    <p:sldId id="1183" r:id="rId26"/>
    <p:sldId id="1184" r:id="rId27"/>
    <p:sldId id="1185" r:id="rId28"/>
    <p:sldId id="1187" r:id="rId29"/>
    <p:sldId id="1188" r:id="rId30"/>
    <p:sldId id="1190" r:id="rId31"/>
    <p:sldId id="1191" r:id="rId32"/>
    <p:sldId id="1192" r:id="rId33"/>
    <p:sldId id="1193" r:id="rId34"/>
    <p:sldId id="1194" r:id="rId35"/>
    <p:sldId id="1196" r:id="rId36"/>
    <p:sldId id="1182" r:id="rId3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4 Breakout Template - white layout" id="{6DD5C800-9A2C-4823-B056-4AFFC9A97500}">
          <p14:sldIdLst>
            <p14:sldId id="1136"/>
            <p14:sldId id="1189"/>
            <p14:sldId id="1142"/>
            <p14:sldId id="1143"/>
            <p14:sldId id="1157"/>
            <p14:sldId id="1195"/>
            <p14:sldId id="1186"/>
            <p14:sldId id="1183"/>
            <p14:sldId id="1184"/>
            <p14:sldId id="1185"/>
            <p14:sldId id="1187"/>
            <p14:sldId id="1188"/>
            <p14:sldId id="1190"/>
            <p14:sldId id="1191"/>
            <p14:sldId id="1192"/>
            <p14:sldId id="1193"/>
            <p14:sldId id="1194"/>
            <p14:sldId id="1196"/>
            <p14:sldId id="118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Jack Bradham" initials="JB" lastIdx="9" clrIdx="2">
    <p:extLst>
      <p:ext uri="{19B8F6BF-5375-455C-9EA6-DF929625EA0E}">
        <p15:presenceInfo xmlns:p15="http://schemas.microsoft.com/office/powerpoint/2012/main" userId="S-1-5-21-124525095-708259637-1543119021-245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000000"/>
    <a:srgbClr val="FFFFFF"/>
    <a:srgbClr val="B4009E"/>
    <a:srgbClr val="4668C5"/>
    <a:srgbClr val="68217A"/>
    <a:srgbClr val="895297"/>
    <a:srgbClr val="505050"/>
    <a:srgbClr val="008272"/>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5510" autoAdjust="0"/>
    <p:restoredTop sz="95223" autoAdjust="0"/>
  </p:normalViewPr>
  <p:slideViewPr>
    <p:cSldViewPr snapToGrid="0">
      <p:cViewPr varScale="1">
        <p:scale>
          <a:sx n="74" d="100"/>
          <a:sy n="74" d="100"/>
        </p:scale>
        <p:origin x="624" y="4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95" d="100"/>
          <a:sy n="95" d="100"/>
        </p:scale>
        <p:origin x="245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image" Target="../media/image102.jpeg"/><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image" Target="../media/image102.jpeg"/><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C84895-73E4-47EB-B538-9A4C342E389D}" type="doc">
      <dgm:prSet loTypeId="urn:microsoft.com/office/officeart/2005/8/layout/vList4#2" loCatId="list" qsTypeId="urn:microsoft.com/office/officeart/2005/8/quickstyle/simple1" qsCatId="simple" csTypeId="urn:microsoft.com/office/officeart/2005/8/colors/accent1_2" csCatId="accent1" phldr="1"/>
      <dgm:spPr/>
      <dgm:t>
        <a:bodyPr/>
        <a:lstStyle/>
        <a:p>
          <a:endParaRPr lang="en-US"/>
        </a:p>
      </dgm:t>
    </dgm:pt>
    <dgm:pt modelId="{46D500D3-AAD0-437C-9A67-8C8BD7E3EF73}">
      <dgm:prSet phldrT="[Text]"/>
      <dgm:spPr>
        <a:noFill/>
        <a:ln w="19050">
          <a:solidFill>
            <a:srgbClr val="3477B6"/>
          </a:solidFill>
        </a:ln>
      </dgm:spPr>
      <dgm:t>
        <a:bodyPr/>
        <a:lstStyle/>
        <a:p>
          <a:r>
            <a:rPr lang="en-US" dirty="0" smtClean="0">
              <a:solidFill>
                <a:schemeClr val="tx1"/>
              </a:solidFill>
            </a:rPr>
            <a:t>	1090 </a:t>
          </a:r>
          <a:r>
            <a:rPr lang="en-US" dirty="0" err="1" smtClean="0">
              <a:solidFill>
                <a:schemeClr val="tx1"/>
              </a:solidFill>
            </a:rPr>
            <a:t>látogató</a:t>
          </a:r>
          <a:endParaRPr lang="en-US" dirty="0">
            <a:solidFill>
              <a:schemeClr val="tx1"/>
            </a:solidFill>
          </a:endParaRPr>
        </a:p>
      </dgm:t>
    </dgm:pt>
    <dgm:pt modelId="{5F3BFE2D-7665-41A4-BE09-4939E8374725}" type="parTrans" cxnId="{EBE1FCB5-8705-4632-94DF-F112EA5F439D}">
      <dgm:prSet/>
      <dgm:spPr/>
      <dgm:t>
        <a:bodyPr/>
        <a:lstStyle/>
        <a:p>
          <a:endParaRPr lang="en-US">
            <a:solidFill>
              <a:schemeClr val="tx1"/>
            </a:solidFill>
          </a:endParaRPr>
        </a:p>
      </dgm:t>
    </dgm:pt>
    <dgm:pt modelId="{6FDE1110-5E25-4A32-9B29-21D2A45783BE}" type="sibTrans" cxnId="{EBE1FCB5-8705-4632-94DF-F112EA5F439D}">
      <dgm:prSet/>
      <dgm:spPr/>
      <dgm:t>
        <a:bodyPr/>
        <a:lstStyle/>
        <a:p>
          <a:endParaRPr lang="en-US">
            <a:solidFill>
              <a:schemeClr val="tx1"/>
            </a:solidFill>
          </a:endParaRPr>
        </a:p>
      </dgm:t>
    </dgm:pt>
    <dgm:pt modelId="{E3D31607-2C39-41F1-AF87-CF768242055A}">
      <dgm:prSet phldrT="[Text]"/>
      <dgm:spPr>
        <a:noFill/>
        <a:ln w="19050">
          <a:solidFill>
            <a:srgbClr val="3477B6"/>
          </a:solidFill>
        </a:ln>
      </dgm:spPr>
      <dgm:t>
        <a:bodyPr/>
        <a:lstStyle/>
        <a:p>
          <a:r>
            <a:rPr lang="en-US" dirty="0" smtClean="0">
              <a:solidFill>
                <a:schemeClr val="tx1"/>
              </a:solidFill>
            </a:rPr>
            <a:t>	2000 </a:t>
          </a:r>
          <a:r>
            <a:rPr lang="en-US" dirty="0" err="1" smtClean="0">
              <a:solidFill>
                <a:schemeClr val="tx1"/>
              </a:solidFill>
            </a:rPr>
            <a:t>bejelentkezés</a:t>
          </a:r>
          <a:endParaRPr lang="en-US" dirty="0">
            <a:solidFill>
              <a:schemeClr val="tx1"/>
            </a:solidFill>
          </a:endParaRPr>
        </a:p>
      </dgm:t>
    </dgm:pt>
    <dgm:pt modelId="{8FE63703-86B4-4137-AB09-17652E9EC079}" type="parTrans" cxnId="{8B92B544-F223-4FC9-869C-612B5D1C2AAC}">
      <dgm:prSet/>
      <dgm:spPr/>
      <dgm:t>
        <a:bodyPr/>
        <a:lstStyle/>
        <a:p>
          <a:endParaRPr lang="en-US">
            <a:solidFill>
              <a:schemeClr val="tx1"/>
            </a:solidFill>
          </a:endParaRPr>
        </a:p>
      </dgm:t>
    </dgm:pt>
    <dgm:pt modelId="{DCF43B2F-C96D-4FA6-83DA-D5CB7E31C205}" type="sibTrans" cxnId="{8B92B544-F223-4FC9-869C-612B5D1C2AAC}">
      <dgm:prSet/>
      <dgm:spPr/>
      <dgm:t>
        <a:bodyPr/>
        <a:lstStyle/>
        <a:p>
          <a:endParaRPr lang="en-US">
            <a:solidFill>
              <a:schemeClr val="tx1"/>
            </a:solidFill>
          </a:endParaRPr>
        </a:p>
      </dgm:t>
    </dgm:pt>
    <dgm:pt modelId="{6F2EEB0B-004F-4C21-A317-7D7983D37A74}">
      <dgm:prSet phldrT="[Text]"/>
      <dgm:spPr>
        <a:noFill/>
        <a:ln w="19050">
          <a:solidFill>
            <a:srgbClr val="3477B6"/>
          </a:solidFill>
        </a:ln>
      </dgm:spPr>
      <dgm:t>
        <a:bodyPr/>
        <a:lstStyle/>
        <a:p>
          <a:r>
            <a:rPr lang="en-US" dirty="0" smtClean="0">
              <a:solidFill>
                <a:schemeClr val="tx1"/>
              </a:solidFill>
            </a:rPr>
            <a:t>	3500 </a:t>
          </a:r>
          <a:r>
            <a:rPr lang="en-US" dirty="0" err="1" smtClean="0">
              <a:solidFill>
                <a:schemeClr val="tx1"/>
              </a:solidFill>
            </a:rPr>
            <a:t>új</a:t>
          </a:r>
          <a:r>
            <a:rPr lang="en-US" dirty="0" smtClean="0">
              <a:solidFill>
                <a:schemeClr val="tx1"/>
              </a:solidFill>
            </a:rPr>
            <a:t> </a:t>
          </a:r>
          <a:r>
            <a:rPr lang="en-US" dirty="0" err="1" smtClean="0">
              <a:solidFill>
                <a:schemeClr val="tx1"/>
              </a:solidFill>
            </a:rPr>
            <a:t>kapcsolat</a:t>
          </a:r>
          <a:endParaRPr lang="en-US" dirty="0">
            <a:solidFill>
              <a:schemeClr val="tx1"/>
            </a:solidFill>
          </a:endParaRPr>
        </a:p>
      </dgm:t>
    </dgm:pt>
    <dgm:pt modelId="{0F51CD01-11A9-4637-9C19-D3B62F1B7614}" type="parTrans" cxnId="{0659ACC4-2BD0-4AC8-97C3-3A684C28B95C}">
      <dgm:prSet/>
      <dgm:spPr/>
      <dgm:t>
        <a:bodyPr/>
        <a:lstStyle/>
        <a:p>
          <a:endParaRPr lang="en-US">
            <a:solidFill>
              <a:schemeClr val="tx1"/>
            </a:solidFill>
          </a:endParaRPr>
        </a:p>
      </dgm:t>
    </dgm:pt>
    <dgm:pt modelId="{ECE9D33C-0139-4C03-A59D-0219A9929141}" type="sibTrans" cxnId="{0659ACC4-2BD0-4AC8-97C3-3A684C28B95C}">
      <dgm:prSet/>
      <dgm:spPr/>
      <dgm:t>
        <a:bodyPr/>
        <a:lstStyle/>
        <a:p>
          <a:endParaRPr lang="en-US">
            <a:solidFill>
              <a:schemeClr val="tx1"/>
            </a:solidFill>
          </a:endParaRPr>
        </a:p>
      </dgm:t>
    </dgm:pt>
    <dgm:pt modelId="{24192D25-7138-4432-8788-CB6F8C1523FF}">
      <dgm:prSet phldrT="[Text]"/>
      <dgm:spPr>
        <a:noFill/>
        <a:ln w="19050">
          <a:solidFill>
            <a:srgbClr val="3477B6"/>
          </a:solidFill>
        </a:ln>
      </dgm:spPr>
      <dgm:t>
        <a:bodyPr/>
        <a:lstStyle/>
        <a:p>
          <a:r>
            <a:rPr lang="en-US" dirty="0" smtClean="0">
              <a:solidFill>
                <a:schemeClr val="tx1"/>
              </a:solidFill>
            </a:rPr>
            <a:t>	7610 </a:t>
          </a:r>
          <a:r>
            <a:rPr lang="en-US" dirty="0" err="1" smtClean="0">
              <a:solidFill>
                <a:schemeClr val="tx1"/>
              </a:solidFill>
            </a:rPr>
            <a:t>keresés</a:t>
          </a:r>
          <a:endParaRPr lang="en-US" dirty="0">
            <a:solidFill>
              <a:schemeClr val="tx1"/>
            </a:solidFill>
          </a:endParaRPr>
        </a:p>
      </dgm:t>
    </dgm:pt>
    <dgm:pt modelId="{F4B86CF2-5405-433D-8E13-95995FBACBEB}" type="parTrans" cxnId="{7C7C8EBE-286A-42B0-888D-C63E106A9BE1}">
      <dgm:prSet/>
      <dgm:spPr/>
      <dgm:t>
        <a:bodyPr/>
        <a:lstStyle/>
        <a:p>
          <a:endParaRPr lang="en-US">
            <a:solidFill>
              <a:schemeClr val="tx1"/>
            </a:solidFill>
          </a:endParaRPr>
        </a:p>
      </dgm:t>
    </dgm:pt>
    <dgm:pt modelId="{51DCA59F-4681-4942-BA94-B53686F7A107}" type="sibTrans" cxnId="{7C7C8EBE-286A-42B0-888D-C63E106A9BE1}">
      <dgm:prSet/>
      <dgm:spPr/>
      <dgm:t>
        <a:bodyPr/>
        <a:lstStyle/>
        <a:p>
          <a:endParaRPr lang="en-US">
            <a:solidFill>
              <a:schemeClr val="tx1"/>
            </a:solidFill>
          </a:endParaRPr>
        </a:p>
      </dgm:t>
    </dgm:pt>
    <dgm:pt modelId="{3AAF1241-4709-4E04-8725-1217B2969D0C}">
      <dgm:prSet phldrT="[Text]"/>
      <dgm:spPr>
        <a:noFill/>
        <a:ln w="19050">
          <a:solidFill>
            <a:srgbClr val="3477B6"/>
          </a:solidFill>
        </a:ln>
      </dgm:spPr>
      <dgm:t>
        <a:bodyPr/>
        <a:lstStyle/>
        <a:p>
          <a:r>
            <a:rPr lang="en-US" dirty="0" smtClean="0">
              <a:solidFill>
                <a:schemeClr val="tx1"/>
              </a:solidFill>
            </a:rPr>
            <a:t>	7630 </a:t>
          </a:r>
          <a:r>
            <a:rPr lang="en-US" dirty="0" err="1" smtClean="0">
              <a:solidFill>
                <a:schemeClr val="tx1"/>
              </a:solidFill>
            </a:rPr>
            <a:t>felfedezés</a:t>
          </a:r>
          <a:endParaRPr lang="en-US" dirty="0">
            <a:solidFill>
              <a:schemeClr val="tx1"/>
            </a:solidFill>
          </a:endParaRPr>
        </a:p>
      </dgm:t>
    </dgm:pt>
    <dgm:pt modelId="{6C14000E-5FEA-4836-B310-01E88090F7E9}" type="parTrans" cxnId="{35C5A3DD-F6D3-488E-B954-329C98C6FAB7}">
      <dgm:prSet/>
      <dgm:spPr/>
      <dgm:t>
        <a:bodyPr/>
        <a:lstStyle/>
        <a:p>
          <a:endParaRPr lang="en-US">
            <a:solidFill>
              <a:schemeClr val="tx1"/>
            </a:solidFill>
          </a:endParaRPr>
        </a:p>
      </dgm:t>
    </dgm:pt>
    <dgm:pt modelId="{A6ACAE65-5BAC-44F8-816E-CC9CE29C3EEC}" type="sibTrans" cxnId="{35C5A3DD-F6D3-488E-B954-329C98C6FAB7}">
      <dgm:prSet/>
      <dgm:spPr/>
      <dgm:t>
        <a:bodyPr/>
        <a:lstStyle/>
        <a:p>
          <a:endParaRPr lang="en-US">
            <a:solidFill>
              <a:schemeClr val="tx1"/>
            </a:solidFill>
          </a:endParaRPr>
        </a:p>
      </dgm:t>
    </dgm:pt>
    <dgm:pt modelId="{65169516-965B-450C-B551-407189DC480D}">
      <dgm:prSet phldrT="[Text]"/>
      <dgm:spPr>
        <a:noFill/>
        <a:ln w="19050">
          <a:solidFill>
            <a:srgbClr val="3477B6"/>
          </a:solidFill>
        </a:ln>
      </dgm:spPr>
      <dgm:t>
        <a:bodyPr/>
        <a:lstStyle/>
        <a:p>
          <a:r>
            <a:rPr lang="en-US" dirty="0" smtClean="0">
              <a:solidFill>
                <a:schemeClr val="tx1"/>
              </a:solidFill>
            </a:rPr>
            <a:t>	175,000 tweet</a:t>
          </a:r>
          <a:endParaRPr lang="en-US" dirty="0">
            <a:solidFill>
              <a:schemeClr val="tx1"/>
            </a:solidFill>
          </a:endParaRPr>
        </a:p>
      </dgm:t>
    </dgm:pt>
    <dgm:pt modelId="{9A1EE30E-00FF-46AE-B711-7E65910EBDCC}" type="parTrans" cxnId="{1D220ED6-2663-48D5-B787-51EEF08A7B65}">
      <dgm:prSet/>
      <dgm:spPr/>
      <dgm:t>
        <a:bodyPr/>
        <a:lstStyle/>
        <a:p>
          <a:endParaRPr lang="en-US">
            <a:solidFill>
              <a:schemeClr val="tx1"/>
            </a:solidFill>
          </a:endParaRPr>
        </a:p>
      </dgm:t>
    </dgm:pt>
    <dgm:pt modelId="{80C37F59-70AA-471D-9C4D-4E2506765375}" type="sibTrans" cxnId="{1D220ED6-2663-48D5-B787-51EEF08A7B65}">
      <dgm:prSet/>
      <dgm:spPr/>
      <dgm:t>
        <a:bodyPr/>
        <a:lstStyle/>
        <a:p>
          <a:endParaRPr lang="en-US">
            <a:solidFill>
              <a:schemeClr val="tx1"/>
            </a:solidFill>
          </a:endParaRPr>
        </a:p>
      </dgm:t>
    </dgm:pt>
    <dgm:pt modelId="{C17B00A6-A921-4ECA-BCD5-8C587E967BA8}">
      <dgm:prSet phldrT="[Text]"/>
      <dgm:spPr>
        <a:noFill/>
        <a:ln w="19050">
          <a:solidFill>
            <a:srgbClr val="3477B6"/>
          </a:solidFill>
        </a:ln>
      </dgm:spPr>
      <dgm:t>
        <a:bodyPr/>
        <a:lstStyle/>
        <a:p>
          <a:r>
            <a:rPr lang="en-US" dirty="0" smtClean="0">
              <a:solidFill>
                <a:schemeClr val="tx1"/>
              </a:solidFill>
            </a:rPr>
            <a:t>	700,000 </a:t>
          </a:r>
          <a:r>
            <a:rPr lang="en-US" dirty="0" err="1" smtClean="0">
              <a:solidFill>
                <a:schemeClr val="tx1"/>
              </a:solidFill>
            </a:rPr>
            <a:t>elküldött</a:t>
          </a:r>
          <a:r>
            <a:rPr lang="en-US" dirty="0" smtClean="0">
              <a:solidFill>
                <a:schemeClr val="tx1"/>
              </a:solidFill>
            </a:rPr>
            <a:t> </a:t>
          </a:r>
          <a:r>
            <a:rPr lang="en-US" dirty="0" err="1" smtClean="0">
              <a:solidFill>
                <a:schemeClr val="tx1"/>
              </a:solidFill>
            </a:rPr>
            <a:t>üzenet</a:t>
          </a:r>
          <a:endParaRPr lang="en-US" dirty="0">
            <a:solidFill>
              <a:schemeClr val="tx1"/>
            </a:solidFill>
          </a:endParaRPr>
        </a:p>
      </dgm:t>
    </dgm:pt>
    <dgm:pt modelId="{8C2232FF-F811-4FDA-9B54-39D977E36877}" type="parTrans" cxnId="{5CC579C1-2AC8-46C0-BA0F-DE9978233E26}">
      <dgm:prSet/>
      <dgm:spPr/>
      <dgm:t>
        <a:bodyPr/>
        <a:lstStyle/>
        <a:p>
          <a:endParaRPr lang="en-US">
            <a:solidFill>
              <a:schemeClr val="tx1"/>
            </a:solidFill>
          </a:endParaRPr>
        </a:p>
      </dgm:t>
    </dgm:pt>
    <dgm:pt modelId="{8EC6A251-205A-4F54-BDF0-EB8E7EC7A64D}" type="sibTrans" cxnId="{5CC579C1-2AC8-46C0-BA0F-DE9978233E26}">
      <dgm:prSet/>
      <dgm:spPr/>
      <dgm:t>
        <a:bodyPr/>
        <a:lstStyle/>
        <a:p>
          <a:endParaRPr lang="en-US">
            <a:solidFill>
              <a:schemeClr val="tx1"/>
            </a:solidFill>
          </a:endParaRPr>
        </a:p>
      </dgm:t>
    </dgm:pt>
    <dgm:pt modelId="{8251F9B2-C065-4DE4-9D64-2CE6314485FF}">
      <dgm:prSet phldrT="[Text]"/>
      <dgm:spPr>
        <a:noFill/>
        <a:ln w="19050">
          <a:solidFill>
            <a:srgbClr val="3477B6"/>
          </a:solidFill>
        </a:ln>
      </dgm:spPr>
      <dgm:t>
        <a:bodyPr/>
        <a:lstStyle/>
        <a:p>
          <a:r>
            <a:rPr lang="en-US" dirty="0" smtClean="0">
              <a:solidFill>
                <a:schemeClr val="tx1"/>
              </a:solidFill>
            </a:rPr>
            <a:t>	2 million </a:t>
          </a:r>
          <a:r>
            <a:rPr lang="en-US" dirty="0" err="1" smtClean="0">
              <a:solidFill>
                <a:schemeClr val="tx1"/>
              </a:solidFill>
            </a:rPr>
            <a:t>megnézett</a:t>
          </a:r>
          <a:r>
            <a:rPr lang="en-US" dirty="0" smtClean="0">
              <a:solidFill>
                <a:schemeClr val="tx1"/>
              </a:solidFill>
            </a:rPr>
            <a:t> </a:t>
          </a:r>
          <a:r>
            <a:rPr lang="en-US" dirty="0" err="1" smtClean="0">
              <a:solidFill>
                <a:schemeClr val="tx1"/>
              </a:solidFill>
            </a:rPr>
            <a:t>videó</a:t>
          </a:r>
          <a:endParaRPr lang="en-US" dirty="0">
            <a:solidFill>
              <a:schemeClr val="tx1"/>
            </a:solidFill>
          </a:endParaRPr>
        </a:p>
      </dgm:t>
    </dgm:pt>
    <dgm:pt modelId="{7C15F0E7-5959-4291-A7BC-5B0F7FD2D76C}" type="parTrans" cxnId="{2DF24FD9-61E0-41D4-A1A8-3A9B13345BA8}">
      <dgm:prSet/>
      <dgm:spPr/>
      <dgm:t>
        <a:bodyPr/>
        <a:lstStyle/>
        <a:p>
          <a:endParaRPr lang="en-US">
            <a:solidFill>
              <a:schemeClr val="tx1"/>
            </a:solidFill>
          </a:endParaRPr>
        </a:p>
      </dgm:t>
    </dgm:pt>
    <dgm:pt modelId="{5D272C08-AF3B-4BDB-90B9-52C525433B8F}" type="sibTrans" cxnId="{2DF24FD9-61E0-41D4-A1A8-3A9B13345BA8}">
      <dgm:prSet/>
      <dgm:spPr/>
      <dgm:t>
        <a:bodyPr/>
        <a:lstStyle/>
        <a:p>
          <a:endParaRPr lang="en-US">
            <a:solidFill>
              <a:schemeClr val="tx1"/>
            </a:solidFill>
          </a:endParaRPr>
        </a:p>
      </dgm:t>
    </dgm:pt>
    <dgm:pt modelId="{0EE7F2BA-2461-4E00-9A80-BB7ABB47C266}">
      <dgm:prSet phldrT="[Text]"/>
      <dgm:spPr>
        <a:noFill/>
        <a:ln w="19050">
          <a:solidFill>
            <a:srgbClr val="3477B6"/>
          </a:solidFill>
        </a:ln>
      </dgm:spPr>
      <dgm:t>
        <a:bodyPr/>
        <a:lstStyle/>
        <a:p>
          <a:r>
            <a:rPr lang="en-US" dirty="0" smtClean="0">
              <a:solidFill>
                <a:schemeClr val="tx1"/>
              </a:solidFill>
            </a:rPr>
            <a:t>	3125 </a:t>
          </a:r>
          <a:r>
            <a:rPr lang="en-US" dirty="0" err="1" smtClean="0">
              <a:solidFill>
                <a:schemeClr val="tx1"/>
              </a:solidFill>
            </a:rPr>
            <a:t>feltöltött</a:t>
          </a:r>
          <a:r>
            <a:rPr lang="en-US" dirty="0" smtClean="0">
              <a:solidFill>
                <a:schemeClr val="tx1"/>
              </a:solidFill>
            </a:rPr>
            <a:t> </a:t>
          </a:r>
          <a:r>
            <a:rPr lang="en-US" dirty="0" err="1" smtClean="0">
              <a:solidFill>
                <a:schemeClr val="tx1"/>
              </a:solidFill>
            </a:rPr>
            <a:t>fotó</a:t>
          </a:r>
          <a:endParaRPr lang="en-US" dirty="0">
            <a:solidFill>
              <a:schemeClr val="tx1"/>
            </a:solidFill>
          </a:endParaRPr>
        </a:p>
      </dgm:t>
    </dgm:pt>
    <dgm:pt modelId="{AC2C7AE3-AD81-4257-B685-EE7AA31644D1}" type="parTrans" cxnId="{1F13607C-2345-4D22-89E7-FB6305881D52}">
      <dgm:prSet/>
      <dgm:spPr/>
      <dgm:t>
        <a:bodyPr/>
        <a:lstStyle/>
        <a:p>
          <a:endParaRPr lang="en-US">
            <a:solidFill>
              <a:schemeClr val="tx1"/>
            </a:solidFill>
          </a:endParaRPr>
        </a:p>
      </dgm:t>
    </dgm:pt>
    <dgm:pt modelId="{F443F164-570F-46E2-9E01-C3A60F4908B3}" type="sibTrans" cxnId="{1F13607C-2345-4D22-89E7-FB6305881D52}">
      <dgm:prSet/>
      <dgm:spPr/>
      <dgm:t>
        <a:bodyPr/>
        <a:lstStyle/>
        <a:p>
          <a:endParaRPr lang="en-US">
            <a:solidFill>
              <a:schemeClr val="tx1"/>
            </a:solidFill>
          </a:endParaRPr>
        </a:p>
      </dgm:t>
    </dgm:pt>
    <dgm:pt modelId="{DDD6AEEA-6B7F-4D20-8E3B-C9578001ED67}" type="pres">
      <dgm:prSet presAssocID="{30C84895-73E4-47EB-B538-9A4C342E389D}" presName="linear" presStyleCnt="0">
        <dgm:presLayoutVars>
          <dgm:dir/>
          <dgm:resizeHandles val="exact"/>
        </dgm:presLayoutVars>
      </dgm:prSet>
      <dgm:spPr/>
      <dgm:t>
        <a:bodyPr/>
        <a:lstStyle/>
        <a:p>
          <a:endParaRPr lang="en-US"/>
        </a:p>
      </dgm:t>
    </dgm:pt>
    <dgm:pt modelId="{0494FC57-BAF3-455F-911E-E4FB22216C1B}" type="pres">
      <dgm:prSet presAssocID="{46D500D3-AAD0-437C-9A67-8C8BD7E3EF73}" presName="comp" presStyleCnt="0"/>
      <dgm:spPr/>
    </dgm:pt>
    <dgm:pt modelId="{17F1B281-305E-4CEB-A7CD-AA1F556B34FD}" type="pres">
      <dgm:prSet presAssocID="{46D500D3-AAD0-437C-9A67-8C8BD7E3EF73}" presName="box" presStyleLbl="node1" presStyleIdx="0" presStyleCnt="9"/>
      <dgm:spPr/>
      <dgm:t>
        <a:bodyPr/>
        <a:lstStyle/>
        <a:p>
          <a:endParaRPr lang="en-US"/>
        </a:p>
      </dgm:t>
    </dgm:pt>
    <dgm:pt modelId="{7DA90271-87BA-4353-BBF3-424F1863DCE0}" type="pres">
      <dgm:prSet presAssocID="{46D500D3-AAD0-437C-9A67-8C8BD7E3EF73}" presName="img" presStyleLbl="fgImgPlace1" presStyleIdx="0" presStyleCnt="9"/>
      <dgm:spPr>
        <a:blipFill rotWithShape="0">
          <a:blip xmlns:r="http://schemas.openxmlformats.org/officeDocument/2006/relationships" r:embed="rId1"/>
          <a:stretch>
            <a:fillRect/>
          </a:stretch>
        </a:blipFill>
      </dgm:spPr>
    </dgm:pt>
    <dgm:pt modelId="{5DFD6D8E-34AB-4A4C-B3E3-A4A27CFA8910}" type="pres">
      <dgm:prSet presAssocID="{46D500D3-AAD0-437C-9A67-8C8BD7E3EF73}" presName="text" presStyleLbl="node1" presStyleIdx="0" presStyleCnt="9">
        <dgm:presLayoutVars>
          <dgm:bulletEnabled val="1"/>
        </dgm:presLayoutVars>
      </dgm:prSet>
      <dgm:spPr/>
      <dgm:t>
        <a:bodyPr/>
        <a:lstStyle/>
        <a:p>
          <a:endParaRPr lang="en-US"/>
        </a:p>
      </dgm:t>
    </dgm:pt>
    <dgm:pt modelId="{E380C6C7-3636-4325-8062-D6C74F83CAD2}" type="pres">
      <dgm:prSet presAssocID="{6FDE1110-5E25-4A32-9B29-21D2A45783BE}" presName="spacer" presStyleCnt="0"/>
      <dgm:spPr/>
    </dgm:pt>
    <dgm:pt modelId="{E56EF77C-BF2E-4566-8273-214AA748A41F}" type="pres">
      <dgm:prSet presAssocID="{E3D31607-2C39-41F1-AF87-CF768242055A}" presName="comp" presStyleCnt="0"/>
      <dgm:spPr/>
    </dgm:pt>
    <dgm:pt modelId="{212FEF2F-1463-4DC4-9CA5-D23AF71D761B}" type="pres">
      <dgm:prSet presAssocID="{E3D31607-2C39-41F1-AF87-CF768242055A}" presName="box" presStyleLbl="node1" presStyleIdx="1" presStyleCnt="9"/>
      <dgm:spPr/>
      <dgm:t>
        <a:bodyPr/>
        <a:lstStyle/>
        <a:p>
          <a:endParaRPr lang="en-US"/>
        </a:p>
      </dgm:t>
    </dgm:pt>
    <dgm:pt modelId="{8EBABA47-C71C-420F-9A92-6E2EBA86333E}" type="pres">
      <dgm:prSet presAssocID="{E3D31607-2C39-41F1-AF87-CF768242055A}" presName="img" presStyleLbl="fgImgPlace1" presStyleIdx="1" presStyleCnt="9"/>
      <dgm:spPr>
        <a:blipFill rotWithShape="0">
          <a:blip xmlns:r="http://schemas.openxmlformats.org/officeDocument/2006/relationships" r:embed="rId2"/>
          <a:stretch>
            <a:fillRect/>
          </a:stretch>
        </a:blipFill>
      </dgm:spPr>
    </dgm:pt>
    <dgm:pt modelId="{37A844BF-3B80-4A25-8FD2-FFDCE779A065}" type="pres">
      <dgm:prSet presAssocID="{E3D31607-2C39-41F1-AF87-CF768242055A}" presName="text" presStyleLbl="node1" presStyleIdx="1" presStyleCnt="9">
        <dgm:presLayoutVars>
          <dgm:bulletEnabled val="1"/>
        </dgm:presLayoutVars>
      </dgm:prSet>
      <dgm:spPr/>
      <dgm:t>
        <a:bodyPr/>
        <a:lstStyle/>
        <a:p>
          <a:endParaRPr lang="en-US"/>
        </a:p>
      </dgm:t>
    </dgm:pt>
    <dgm:pt modelId="{115D7C2C-1150-4B34-8240-4908475F301F}" type="pres">
      <dgm:prSet presAssocID="{DCF43B2F-C96D-4FA6-83DA-D5CB7E31C205}" presName="spacer" presStyleCnt="0"/>
      <dgm:spPr/>
    </dgm:pt>
    <dgm:pt modelId="{8F8AD16A-FF61-44DC-8053-08886A81D5A6}" type="pres">
      <dgm:prSet presAssocID="{0EE7F2BA-2461-4E00-9A80-BB7ABB47C266}" presName="comp" presStyleCnt="0"/>
      <dgm:spPr/>
    </dgm:pt>
    <dgm:pt modelId="{4390FB34-F70C-419C-9A59-220A6B4C4002}" type="pres">
      <dgm:prSet presAssocID="{0EE7F2BA-2461-4E00-9A80-BB7ABB47C266}" presName="box" presStyleLbl="node1" presStyleIdx="2" presStyleCnt="9"/>
      <dgm:spPr/>
      <dgm:t>
        <a:bodyPr/>
        <a:lstStyle/>
        <a:p>
          <a:endParaRPr lang="en-US"/>
        </a:p>
      </dgm:t>
    </dgm:pt>
    <dgm:pt modelId="{F0D7547E-A2FD-42BF-98B9-70F3CA37FE62}" type="pres">
      <dgm:prSet presAssocID="{0EE7F2BA-2461-4E00-9A80-BB7ABB47C266}" presName="img" presStyleLbl="fgImgPlace1" presStyleIdx="2" presStyleCnt="9"/>
      <dgm:spPr>
        <a:blipFill rotWithShape="0">
          <a:blip xmlns:r="http://schemas.openxmlformats.org/officeDocument/2006/relationships" r:embed="rId3"/>
          <a:stretch>
            <a:fillRect/>
          </a:stretch>
        </a:blipFill>
      </dgm:spPr>
    </dgm:pt>
    <dgm:pt modelId="{22BEDCED-8106-48AA-B8D6-9C83BB013E27}" type="pres">
      <dgm:prSet presAssocID="{0EE7F2BA-2461-4E00-9A80-BB7ABB47C266}" presName="text" presStyleLbl="node1" presStyleIdx="2" presStyleCnt="9">
        <dgm:presLayoutVars>
          <dgm:bulletEnabled val="1"/>
        </dgm:presLayoutVars>
      </dgm:prSet>
      <dgm:spPr/>
      <dgm:t>
        <a:bodyPr/>
        <a:lstStyle/>
        <a:p>
          <a:endParaRPr lang="en-US"/>
        </a:p>
      </dgm:t>
    </dgm:pt>
    <dgm:pt modelId="{E0F0736B-263C-49B9-BD59-0394A77FAAD6}" type="pres">
      <dgm:prSet presAssocID="{F443F164-570F-46E2-9E01-C3A60F4908B3}" presName="spacer" presStyleCnt="0"/>
      <dgm:spPr/>
    </dgm:pt>
    <dgm:pt modelId="{F8B406A4-875F-4B2E-BD6B-B80960BDDC46}" type="pres">
      <dgm:prSet presAssocID="{6F2EEB0B-004F-4C21-A317-7D7983D37A74}" presName="comp" presStyleCnt="0"/>
      <dgm:spPr/>
    </dgm:pt>
    <dgm:pt modelId="{6AF69BC5-C238-4E5A-B64D-D7EDC914745E}" type="pres">
      <dgm:prSet presAssocID="{6F2EEB0B-004F-4C21-A317-7D7983D37A74}" presName="box" presStyleLbl="node1" presStyleIdx="3" presStyleCnt="9"/>
      <dgm:spPr/>
      <dgm:t>
        <a:bodyPr/>
        <a:lstStyle/>
        <a:p>
          <a:endParaRPr lang="en-US"/>
        </a:p>
      </dgm:t>
    </dgm:pt>
    <dgm:pt modelId="{B3DDBBCA-046E-493F-8BCF-2170694E3A01}" type="pres">
      <dgm:prSet presAssocID="{6F2EEB0B-004F-4C21-A317-7D7983D37A74}" presName="img" presStyleLbl="fgImgPlace1" presStyleIdx="3" presStyleCnt="9"/>
      <dgm:spPr>
        <a:blipFill rotWithShape="0">
          <a:blip xmlns:r="http://schemas.openxmlformats.org/officeDocument/2006/relationships" r:embed="rId4"/>
          <a:stretch>
            <a:fillRect/>
          </a:stretch>
        </a:blipFill>
      </dgm:spPr>
    </dgm:pt>
    <dgm:pt modelId="{F76451FA-7946-4FDF-AD7E-E7E5D431CAA6}" type="pres">
      <dgm:prSet presAssocID="{6F2EEB0B-004F-4C21-A317-7D7983D37A74}" presName="text" presStyleLbl="node1" presStyleIdx="3" presStyleCnt="9">
        <dgm:presLayoutVars>
          <dgm:bulletEnabled val="1"/>
        </dgm:presLayoutVars>
      </dgm:prSet>
      <dgm:spPr/>
      <dgm:t>
        <a:bodyPr/>
        <a:lstStyle/>
        <a:p>
          <a:endParaRPr lang="en-US"/>
        </a:p>
      </dgm:t>
    </dgm:pt>
    <dgm:pt modelId="{B20D8E3D-FFF1-48B1-AEBD-4C73D462D8D1}" type="pres">
      <dgm:prSet presAssocID="{ECE9D33C-0139-4C03-A59D-0219A9929141}" presName="spacer" presStyleCnt="0"/>
      <dgm:spPr/>
    </dgm:pt>
    <dgm:pt modelId="{1FE721E2-FA1F-4F44-92FB-6BE6C9CC7095}" type="pres">
      <dgm:prSet presAssocID="{24192D25-7138-4432-8788-CB6F8C1523FF}" presName="comp" presStyleCnt="0"/>
      <dgm:spPr/>
    </dgm:pt>
    <dgm:pt modelId="{B9FBA83B-2E02-4D43-B5D6-AFA55D2B93AB}" type="pres">
      <dgm:prSet presAssocID="{24192D25-7138-4432-8788-CB6F8C1523FF}" presName="box" presStyleLbl="node1" presStyleIdx="4" presStyleCnt="9"/>
      <dgm:spPr/>
      <dgm:t>
        <a:bodyPr/>
        <a:lstStyle/>
        <a:p>
          <a:endParaRPr lang="en-US"/>
        </a:p>
      </dgm:t>
    </dgm:pt>
    <dgm:pt modelId="{CC55351A-DE57-420E-BB9A-EA1D06FEBB86}" type="pres">
      <dgm:prSet presAssocID="{24192D25-7138-4432-8788-CB6F8C1523FF}" presName="img" presStyleLbl="fgImgPlace1" presStyleIdx="4" presStyleCnt="9"/>
      <dgm:spPr>
        <a:blipFill rotWithShape="0">
          <a:blip xmlns:r="http://schemas.openxmlformats.org/officeDocument/2006/relationships" r:embed="rId5"/>
          <a:stretch>
            <a:fillRect/>
          </a:stretch>
        </a:blipFill>
      </dgm:spPr>
    </dgm:pt>
    <dgm:pt modelId="{F604E44A-7050-4A25-AFF8-5B712F6AE357}" type="pres">
      <dgm:prSet presAssocID="{24192D25-7138-4432-8788-CB6F8C1523FF}" presName="text" presStyleLbl="node1" presStyleIdx="4" presStyleCnt="9">
        <dgm:presLayoutVars>
          <dgm:bulletEnabled val="1"/>
        </dgm:presLayoutVars>
      </dgm:prSet>
      <dgm:spPr/>
      <dgm:t>
        <a:bodyPr/>
        <a:lstStyle/>
        <a:p>
          <a:endParaRPr lang="en-US"/>
        </a:p>
      </dgm:t>
    </dgm:pt>
    <dgm:pt modelId="{62C00E68-FEBE-4FEA-A771-7EB05F1FC45C}" type="pres">
      <dgm:prSet presAssocID="{51DCA59F-4681-4942-BA94-B53686F7A107}" presName="spacer" presStyleCnt="0"/>
      <dgm:spPr/>
    </dgm:pt>
    <dgm:pt modelId="{29FE75A2-12E7-4595-B91A-A6B4BF178921}" type="pres">
      <dgm:prSet presAssocID="{3AAF1241-4709-4E04-8725-1217B2969D0C}" presName="comp" presStyleCnt="0"/>
      <dgm:spPr/>
    </dgm:pt>
    <dgm:pt modelId="{0EED6E83-2732-4F35-B8E1-C6B1845B7655}" type="pres">
      <dgm:prSet presAssocID="{3AAF1241-4709-4E04-8725-1217B2969D0C}" presName="box" presStyleLbl="node1" presStyleIdx="5" presStyleCnt="9"/>
      <dgm:spPr/>
      <dgm:t>
        <a:bodyPr/>
        <a:lstStyle/>
        <a:p>
          <a:endParaRPr lang="en-US"/>
        </a:p>
      </dgm:t>
    </dgm:pt>
    <dgm:pt modelId="{03BF9E7A-5FDF-47B4-84CF-15DF2221D91C}" type="pres">
      <dgm:prSet presAssocID="{3AAF1241-4709-4E04-8725-1217B2969D0C}" presName="img" presStyleLbl="fgImgPlace1" presStyleIdx="5" presStyleCnt="9"/>
      <dgm:spPr>
        <a:blipFill rotWithShape="0">
          <a:blip xmlns:r="http://schemas.openxmlformats.org/officeDocument/2006/relationships" r:embed="rId6"/>
          <a:stretch>
            <a:fillRect/>
          </a:stretch>
        </a:blipFill>
      </dgm:spPr>
      <dgm:t>
        <a:bodyPr/>
        <a:lstStyle/>
        <a:p>
          <a:endParaRPr lang="en-US"/>
        </a:p>
      </dgm:t>
    </dgm:pt>
    <dgm:pt modelId="{96A4DF32-286D-4EC0-A4C8-5607A3C359FA}" type="pres">
      <dgm:prSet presAssocID="{3AAF1241-4709-4E04-8725-1217B2969D0C}" presName="text" presStyleLbl="node1" presStyleIdx="5" presStyleCnt="9">
        <dgm:presLayoutVars>
          <dgm:bulletEnabled val="1"/>
        </dgm:presLayoutVars>
      </dgm:prSet>
      <dgm:spPr/>
      <dgm:t>
        <a:bodyPr/>
        <a:lstStyle/>
        <a:p>
          <a:endParaRPr lang="en-US"/>
        </a:p>
      </dgm:t>
    </dgm:pt>
    <dgm:pt modelId="{0E6F25E2-23A5-47E6-91D7-D13335CDF8CA}" type="pres">
      <dgm:prSet presAssocID="{A6ACAE65-5BAC-44F8-816E-CC9CE29C3EEC}" presName="spacer" presStyleCnt="0"/>
      <dgm:spPr/>
    </dgm:pt>
    <dgm:pt modelId="{BB7439EE-6310-4859-8A30-C375A0EA5FCF}" type="pres">
      <dgm:prSet presAssocID="{65169516-965B-450C-B551-407189DC480D}" presName="comp" presStyleCnt="0"/>
      <dgm:spPr/>
    </dgm:pt>
    <dgm:pt modelId="{A3B2D417-EF7F-4209-9B61-D67C397177B0}" type="pres">
      <dgm:prSet presAssocID="{65169516-965B-450C-B551-407189DC480D}" presName="box" presStyleLbl="node1" presStyleIdx="6" presStyleCnt="9"/>
      <dgm:spPr/>
      <dgm:t>
        <a:bodyPr/>
        <a:lstStyle/>
        <a:p>
          <a:endParaRPr lang="en-US"/>
        </a:p>
      </dgm:t>
    </dgm:pt>
    <dgm:pt modelId="{4064626E-4BB2-4BA4-B60F-8068F2DD5F7A}" type="pres">
      <dgm:prSet presAssocID="{65169516-965B-450C-B551-407189DC480D}" presName="img" presStyleLbl="fgImgPlace1" presStyleIdx="6" presStyleCnt="9"/>
      <dgm:spPr>
        <a:blipFill rotWithShape="0">
          <a:blip xmlns:r="http://schemas.openxmlformats.org/officeDocument/2006/relationships" r:embed="rId7"/>
          <a:stretch>
            <a:fillRect/>
          </a:stretch>
        </a:blipFill>
      </dgm:spPr>
    </dgm:pt>
    <dgm:pt modelId="{9931BA21-95DE-46EC-924C-5BA0BD7ABEF7}" type="pres">
      <dgm:prSet presAssocID="{65169516-965B-450C-B551-407189DC480D}" presName="text" presStyleLbl="node1" presStyleIdx="6" presStyleCnt="9">
        <dgm:presLayoutVars>
          <dgm:bulletEnabled val="1"/>
        </dgm:presLayoutVars>
      </dgm:prSet>
      <dgm:spPr/>
      <dgm:t>
        <a:bodyPr/>
        <a:lstStyle/>
        <a:p>
          <a:endParaRPr lang="en-US"/>
        </a:p>
      </dgm:t>
    </dgm:pt>
    <dgm:pt modelId="{848BD4BD-0E1E-4C98-840B-D4722B00849E}" type="pres">
      <dgm:prSet presAssocID="{80C37F59-70AA-471D-9C4D-4E2506765375}" presName="spacer" presStyleCnt="0"/>
      <dgm:spPr/>
    </dgm:pt>
    <dgm:pt modelId="{119DA0F6-CD60-4818-A40D-65DBEEC3220E}" type="pres">
      <dgm:prSet presAssocID="{C17B00A6-A921-4ECA-BCD5-8C587E967BA8}" presName="comp" presStyleCnt="0"/>
      <dgm:spPr/>
    </dgm:pt>
    <dgm:pt modelId="{AA8F91E9-C98C-4BF4-B5A1-E64F379EF280}" type="pres">
      <dgm:prSet presAssocID="{C17B00A6-A921-4ECA-BCD5-8C587E967BA8}" presName="box" presStyleLbl="node1" presStyleIdx="7" presStyleCnt="9"/>
      <dgm:spPr/>
      <dgm:t>
        <a:bodyPr/>
        <a:lstStyle/>
        <a:p>
          <a:endParaRPr lang="en-US"/>
        </a:p>
      </dgm:t>
    </dgm:pt>
    <dgm:pt modelId="{839668D3-DED7-4EEC-9B0E-99C13BADEB72}" type="pres">
      <dgm:prSet presAssocID="{C17B00A6-A921-4ECA-BCD5-8C587E967BA8}" presName="img" presStyleLbl="fgImgPlace1" presStyleIdx="7" presStyleCnt="9"/>
      <dgm:spPr>
        <a:blipFill rotWithShape="0">
          <a:blip xmlns:r="http://schemas.openxmlformats.org/officeDocument/2006/relationships" r:embed="rId8"/>
          <a:stretch>
            <a:fillRect/>
          </a:stretch>
        </a:blipFill>
      </dgm:spPr>
    </dgm:pt>
    <dgm:pt modelId="{8C59EA88-7BCD-4D84-A775-93A56ECE8697}" type="pres">
      <dgm:prSet presAssocID="{C17B00A6-A921-4ECA-BCD5-8C587E967BA8}" presName="text" presStyleLbl="node1" presStyleIdx="7" presStyleCnt="9">
        <dgm:presLayoutVars>
          <dgm:bulletEnabled val="1"/>
        </dgm:presLayoutVars>
      </dgm:prSet>
      <dgm:spPr/>
      <dgm:t>
        <a:bodyPr/>
        <a:lstStyle/>
        <a:p>
          <a:endParaRPr lang="en-US"/>
        </a:p>
      </dgm:t>
    </dgm:pt>
    <dgm:pt modelId="{45698B42-7919-49FD-A070-B92BD85D26C6}" type="pres">
      <dgm:prSet presAssocID="{8EC6A251-205A-4F54-BDF0-EB8E7EC7A64D}" presName="spacer" presStyleCnt="0"/>
      <dgm:spPr/>
    </dgm:pt>
    <dgm:pt modelId="{3EA9D7B9-B24E-4318-8481-A0968E0DAA6A}" type="pres">
      <dgm:prSet presAssocID="{8251F9B2-C065-4DE4-9D64-2CE6314485FF}" presName="comp" presStyleCnt="0"/>
      <dgm:spPr/>
    </dgm:pt>
    <dgm:pt modelId="{16CBD55B-3796-4323-89C3-CAF584CEF06E}" type="pres">
      <dgm:prSet presAssocID="{8251F9B2-C065-4DE4-9D64-2CE6314485FF}" presName="box" presStyleLbl="node1" presStyleIdx="8" presStyleCnt="9"/>
      <dgm:spPr/>
      <dgm:t>
        <a:bodyPr/>
        <a:lstStyle/>
        <a:p>
          <a:endParaRPr lang="en-US"/>
        </a:p>
      </dgm:t>
    </dgm:pt>
    <dgm:pt modelId="{3CE3E914-AA4E-400A-B087-25AA7C7469F2}" type="pres">
      <dgm:prSet presAssocID="{8251F9B2-C065-4DE4-9D64-2CE6314485FF}" presName="img" presStyleLbl="fgImgPlace1" presStyleIdx="8" presStyleCnt="9"/>
      <dgm:spPr>
        <a:blipFill rotWithShape="0">
          <a:blip xmlns:r="http://schemas.openxmlformats.org/officeDocument/2006/relationships" r:embed="rId9"/>
          <a:stretch>
            <a:fillRect/>
          </a:stretch>
        </a:blipFill>
      </dgm:spPr>
    </dgm:pt>
    <dgm:pt modelId="{945E7D14-D0A5-4751-BCA5-0EAB5BFEF80E}" type="pres">
      <dgm:prSet presAssocID="{8251F9B2-C065-4DE4-9D64-2CE6314485FF}" presName="text" presStyleLbl="node1" presStyleIdx="8" presStyleCnt="9">
        <dgm:presLayoutVars>
          <dgm:bulletEnabled val="1"/>
        </dgm:presLayoutVars>
      </dgm:prSet>
      <dgm:spPr/>
      <dgm:t>
        <a:bodyPr/>
        <a:lstStyle/>
        <a:p>
          <a:endParaRPr lang="en-US"/>
        </a:p>
      </dgm:t>
    </dgm:pt>
  </dgm:ptLst>
  <dgm:cxnLst>
    <dgm:cxn modelId="{DBA63C4E-695D-4AD5-86B4-C4F3019792FF}" type="presOf" srcId="{6F2EEB0B-004F-4C21-A317-7D7983D37A74}" destId="{F76451FA-7946-4FDF-AD7E-E7E5D431CAA6}" srcOrd="1" destOrd="0" presId="urn:microsoft.com/office/officeart/2005/8/layout/vList4#2"/>
    <dgm:cxn modelId="{A0BAEE2D-FB19-4002-97B1-96CB83824707}" type="presOf" srcId="{24192D25-7138-4432-8788-CB6F8C1523FF}" destId="{F604E44A-7050-4A25-AFF8-5B712F6AE357}" srcOrd="1" destOrd="0" presId="urn:microsoft.com/office/officeart/2005/8/layout/vList4#2"/>
    <dgm:cxn modelId="{0659ACC4-2BD0-4AC8-97C3-3A684C28B95C}" srcId="{30C84895-73E4-47EB-B538-9A4C342E389D}" destId="{6F2EEB0B-004F-4C21-A317-7D7983D37A74}" srcOrd="3" destOrd="0" parTransId="{0F51CD01-11A9-4637-9C19-D3B62F1B7614}" sibTransId="{ECE9D33C-0139-4C03-A59D-0219A9929141}"/>
    <dgm:cxn modelId="{2DF24FD9-61E0-41D4-A1A8-3A9B13345BA8}" srcId="{30C84895-73E4-47EB-B538-9A4C342E389D}" destId="{8251F9B2-C065-4DE4-9D64-2CE6314485FF}" srcOrd="8" destOrd="0" parTransId="{7C15F0E7-5959-4291-A7BC-5B0F7FD2D76C}" sibTransId="{5D272C08-AF3B-4BDB-90B9-52C525433B8F}"/>
    <dgm:cxn modelId="{8691A773-40C5-4355-A833-F1B3B909AF32}" type="presOf" srcId="{3AAF1241-4709-4E04-8725-1217B2969D0C}" destId="{0EED6E83-2732-4F35-B8E1-C6B1845B7655}" srcOrd="0" destOrd="0" presId="urn:microsoft.com/office/officeart/2005/8/layout/vList4#2"/>
    <dgm:cxn modelId="{D99FD146-975C-44A1-9312-FDC220D26254}" type="presOf" srcId="{E3D31607-2C39-41F1-AF87-CF768242055A}" destId="{37A844BF-3B80-4A25-8FD2-FFDCE779A065}" srcOrd="1" destOrd="0" presId="urn:microsoft.com/office/officeart/2005/8/layout/vList4#2"/>
    <dgm:cxn modelId="{644B2794-C380-40AE-99A5-4FD629DE2E4F}" type="presOf" srcId="{8251F9B2-C065-4DE4-9D64-2CE6314485FF}" destId="{16CBD55B-3796-4323-89C3-CAF584CEF06E}" srcOrd="0" destOrd="0" presId="urn:microsoft.com/office/officeart/2005/8/layout/vList4#2"/>
    <dgm:cxn modelId="{8479FFE4-C7E0-40C6-B6CC-003CAA14B79F}" type="presOf" srcId="{46D500D3-AAD0-437C-9A67-8C8BD7E3EF73}" destId="{17F1B281-305E-4CEB-A7CD-AA1F556B34FD}" srcOrd="0" destOrd="0" presId="urn:microsoft.com/office/officeart/2005/8/layout/vList4#2"/>
    <dgm:cxn modelId="{70C1165A-A5F9-4BA8-A65F-CDCAC0F94091}" type="presOf" srcId="{E3D31607-2C39-41F1-AF87-CF768242055A}" destId="{212FEF2F-1463-4DC4-9CA5-D23AF71D761B}" srcOrd="0" destOrd="0" presId="urn:microsoft.com/office/officeart/2005/8/layout/vList4#2"/>
    <dgm:cxn modelId="{86EAF7AE-EDB4-44B2-BE58-46836D4A32E6}" type="presOf" srcId="{65169516-965B-450C-B551-407189DC480D}" destId="{9931BA21-95DE-46EC-924C-5BA0BD7ABEF7}" srcOrd="1" destOrd="0" presId="urn:microsoft.com/office/officeart/2005/8/layout/vList4#2"/>
    <dgm:cxn modelId="{6888866C-7A33-4AE3-BB56-E565200291A1}" type="presOf" srcId="{3AAF1241-4709-4E04-8725-1217B2969D0C}" destId="{96A4DF32-286D-4EC0-A4C8-5607A3C359FA}" srcOrd="1" destOrd="0" presId="urn:microsoft.com/office/officeart/2005/8/layout/vList4#2"/>
    <dgm:cxn modelId="{3BF999EA-836E-4241-A50B-36F21159FAD9}" type="presOf" srcId="{0EE7F2BA-2461-4E00-9A80-BB7ABB47C266}" destId="{22BEDCED-8106-48AA-B8D6-9C83BB013E27}" srcOrd="1" destOrd="0" presId="urn:microsoft.com/office/officeart/2005/8/layout/vList4#2"/>
    <dgm:cxn modelId="{C72A1CF4-DEBB-49D5-A45E-17DDBD98C97F}" type="presOf" srcId="{30C84895-73E4-47EB-B538-9A4C342E389D}" destId="{DDD6AEEA-6B7F-4D20-8E3B-C9578001ED67}" srcOrd="0" destOrd="0" presId="urn:microsoft.com/office/officeart/2005/8/layout/vList4#2"/>
    <dgm:cxn modelId="{EAD3AC87-B629-4454-AA86-D933D45E816B}" type="presOf" srcId="{46D500D3-AAD0-437C-9A67-8C8BD7E3EF73}" destId="{5DFD6D8E-34AB-4A4C-B3E3-A4A27CFA8910}" srcOrd="1" destOrd="0" presId="urn:microsoft.com/office/officeart/2005/8/layout/vList4#2"/>
    <dgm:cxn modelId="{35C5A3DD-F6D3-488E-B954-329C98C6FAB7}" srcId="{30C84895-73E4-47EB-B538-9A4C342E389D}" destId="{3AAF1241-4709-4E04-8725-1217B2969D0C}" srcOrd="5" destOrd="0" parTransId="{6C14000E-5FEA-4836-B310-01E88090F7E9}" sibTransId="{A6ACAE65-5BAC-44F8-816E-CC9CE29C3EEC}"/>
    <dgm:cxn modelId="{EBE1FCB5-8705-4632-94DF-F112EA5F439D}" srcId="{30C84895-73E4-47EB-B538-9A4C342E389D}" destId="{46D500D3-AAD0-437C-9A67-8C8BD7E3EF73}" srcOrd="0" destOrd="0" parTransId="{5F3BFE2D-7665-41A4-BE09-4939E8374725}" sibTransId="{6FDE1110-5E25-4A32-9B29-21D2A45783BE}"/>
    <dgm:cxn modelId="{E7E09A8A-BF94-4020-8843-B30745CFE9A3}" type="presOf" srcId="{C17B00A6-A921-4ECA-BCD5-8C587E967BA8}" destId="{AA8F91E9-C98C-4BF4-B5A1-E64F379EF280}" srcOrd="0" destOrd="0" presId="urn:microsoft.com/office/officeart/2005/8/layout/vList4#2"/>
    <dgm:cxn modelId="{8C03EBFC-EACF-4A2F-B9C8-4FB54DC948B4}" type="presOf" srcId="{0EE7F2BA-2461-4E00-9A80-BB7ABB47C266}" destId="{4390FB34-F70C-419C-9A59-220A6B4C4002}" srcOrd="0" destOrd="0" presId="urn:microsoft.com/office/officeart/2005/8/layout/vList4#2"/>
    <dgm:cxn modelId="{1B8CB670-3BF5-428D-8C7A-33935B674FE6}" type="presOf" srcId="{65169516-965B-450C-B551-407189DC480D}" destId="{A3B2D417-EF7F-4209-9B61-D67C397177B0}" srcOrd="0" destOrd="0" presId="urn:microsoft.com/office/officeart/2005/8/layout/vList4#2"/>
    <dgm:cxn modelId="{B60F5A86-0F17-48D0-AEB0-BEFD26E8CEB6}" type="presOf" srcId="{8251F9B2-C065-4DE4-9D64-2CE6314485FF}" destId="{945E7D14-D0A5-4751-BCA5-0EAB5BFEF80E}" srcOrd="1" destOrd="0" presId="urn:microsoft.com/office/officeart/2005/8/layout/vList4#2"/>
    <dgm:cxn modelId="{7C7C8EBE-286A-42B0-888D-C63E106A9BE1}" srcId="{30C84895-73E4-47EB-B538-9A4C342E389D}" destId="{24192D25-7138-4432-8788-CB6F8C1523FF}" srcOrd="4" destOrd="0" parTransId="{F4B86CF2-5405-433D-8E13-95995FBACBEB}" sibTransId="{51DCA59F-4681-4942-BA94-B53686F7A107}"/>
    <dgm:cxn modelId="{8CEE1F92-F879-4675-87B4-2D2CAFCFC9CC}" type="presOf" srcId="{24192D25-7138-4432-8788-CB6F8C1523FF}" destId="{B9FBA83B-2E02-4D43-B5D6-AFA55D2B93AB}" srcOrd="0" destOrd="0" presId="urn:microsoft.com/office/officeart/2005/8/layout/vList4#2"/>
    <dgm:cxn modelId="{8B92B544-F223-4FC9-869C-612B5D1C2AAC}" srcId="{30C84895-73E4-47EB-B538-9A4C342E389D}" destId="{E3D31607-2C39-41F1-AF87-CF768242055A}" srcOrd="1" destOrd="0" parTransId="{8FE63703-86B4-4137-AB09-17652E9EC079}" sibTransId="{DCF43B2F-C96D-4FA6-83DA-D5CB7E31C205}"/>
    <dgm:cxn modelId="{1F13607C-2345-4D22-89E7-FB6305881D52}" srcId="{30C84895-73E4-47EB-B538-9A4C342E389D}" destId="{0EE7F2BA-2461-4E00-9A80-BB7ABB47C266}" srcOrd="2" destOrd="0" parTransId="{AC2C7AE3-AD81-4257-B685-EE7AA31644D1}" sibTransId="{F443F164-570F-46E2-9E01-C3A60F4908B3}"/>
    <dgm:cxn modelId="{35635CC1-BF42-4B60-BDD1-269D42AB3CE7}" type="presOf" srcId="{C17B00A6-A921-4ECA-BCD5-8C587E967BA8}" destId="{8C59EA88-7BCD-4D84-A775-93A56ECE8697}" srcOrd="1" destOrd="0" presId="urn:microsoft.com/office/officeart/2005/8/layout/vList4#2"/>
    <dgm:cxn modelId="{5CC579C1-2AC8-46C0-BA0F-DE9978233E26}" srcId="{30C84895-73E4-47EB-B538-9A4C342E389D}" destId="{C17B00A6-A921-4ECA-BCD5-8C587E967BA8}" srcOrd="7" destOrd="0" parTransId="{8C2232FF-F811-4FDA-9B54-39D977E36877}" sibTransId="{8EC6A251-205A-4F54-BDF0-EB8E7EC7A64D}"/>
    <dgm:cxn modelId="{6B36B540-DC56-46F8-A56D-F01553FA249E}" type="presOf" srcId="{6F2EEB0B-004F-4C21-A317-7D7983D37A74}" destId="{6AF69BC5-C238-4E5A-B64D-D7EDC914745E}" srcOrd="0" destOrd="0" presId="urn:microsoft.com/office/officeart/2005/8/layout/vList4#2"/>
    <dgm:cxn modelId="{1D220ED6-2663-48D5-B787-51EEF08A7B65}" srcId="{30C84895-73E4-47EB-B538-9A4C342E389D}" destId="{65169516-965B-450C-B551-407189DC480D}" srcOrd="6" destOrd="0" parTransId="{9A1EE30E-00FF-46AE-B711-7E65910EBDCC}" sibTransId="{80C37F59-70AA-471D-9C4D-4E2506765375}"/>
    <dgm:cxn modelId="{4F888E16-52A2-4333-8CCF-86DE7BEF3E77}" type="presParOf" srcId="{DDD6AEEA-6B7F-4D20-8E3B-C9578001ED67}" destId="{0494FC57-BAF3-455F-911E-E4FB22216C1B}" srcOrd="0" destOrd="0" presId="urn:microsoft.com/office/officeart/2005/8/layout/vList4#2"/>
    <dgm:cxn modelId="{BFB5A4D3-D50B-4EB8-888A-93EBB3588907}" type="presParOf" srcId="{0494FC57-BAF3-455F-911E-E4FB22216C1B}" destId="{17F1B281-305E-4CEB-A7CD-AA1F556B34FD}" srcOrd="0" destOrd="0" presId="urn:microsoft.com/office/officeart/2005/8/layout/vList4#2"/>
    <dgm:cxn modelId="{23AFED06-427D-470A-819A-EA42A75533FE}" type="presParOf" srcId="{0494FC57-BAF3-455F-911E-E4FB22216C1B}" destId="{7DA90271-87BA-4353-BBF3-424F1863DCE0}" srcOrd="1" destOrd="0" presId="urn:microsoft.com/office/officeart/2005/8/layout/vList4#2"/>
    <dgm:cxn modelId="{7082E376-EB7C-4D5B-A786-D5EAF7A26B77}" type="presParOf" srcId="{0494FC57-BAF3-455F-911E-E4FB22216C1B}" destId="{5DFD6D8E-34AB-4A4C-B3E3-A4A27CFA8910}" srcOrd="2" destOrd="0" presId="urn:microsoft.com/office/officeart/2005/8/layout/vList4#2"/>
    <dgm:cxn modelId="{2739419F-8EC2-4697-83F7-0E8B6D6F7128}" type="presParOf" srcId="{DDD6AEEA-6B7F-4D20-8E3B-C9578001ED67}" destId="{E380C6C7-3636-4325-8062-D6C74F83CAD2}" srcOrd="1" destOrd="0" presId="urn:microsoft.com/office/officeart/2005/8/layout/vList4#2"/>
    <dgm:cxn modelId="{C663496B-431D-4562-AB11-1ED678EC88AC}" type="presParOf" srcId="{DDD6AEEA-6B7F-4D20-8E3B-C9578001ED67}" destId="{E56EF77C-BF2E-4566-8273-214AA748A41F}" srcOrd="2" destOrd="0" presId="urn:microsoft.com/office/officeart/2005/8/layout/vList4#2"/>
    <dgm:cxn modelId="{9C4BC372-0B85-4DFF-A167-C0A29B1D1BB9}" type="presParOf" srcId="{E56EF77C-BF2E-4566-8273-214AA748A41F}" destId="{212FEF2F-1463-4DC4-9CA5-D23AF71D761B}" srcOrd="0" destOrd="0" presId="urn:microsoft.com/office/officeart/2005/8/layout/vList4#2"/>
    <dgm:cxn modelId="{2881C9B0-DC04-4356-B115-10C650D03BF7}" type="presParOf" srcId="{E56EF77C-BF2E-4566-8273-214AA748A41F}" destId="{8EBABA47-C71C-420F-9A92-6E2EBA86333E}" srcOrd="1" destOrd="0" presId="urn:microsoft.com/office/officeart/2005/8/layout/vList4#2"/>
    <dgm:cxn modelId="{58190B7E-BFBB-42EE-A53A-18DF753F9128}" type="presParOf" srcId="{E56EF77C-BF2E-4566-8273-214AA748A41F}" destId="{37A844BF-3B80-4A25-8FD2-FFDCE779A065}" srcOrd="2" destOrd="0" presId="urn:microsoft.com/office/officeart/2005/8/layout/vList4#2"/>
    <dgm:cxn modelId="{E59364E3-4156-4C23-9366-5F8D05A6A2DF}" type="presParOf" srcId="{DDD6AEEA-6B7F-4D20-8E3B-C9578001ED67}" destId="{115D7C2C-1150-4B34-8240-4908475F301F}" srcOrd="3" destOrd="0" presId="urn:microsoft.com/office/officeart/2005/8/layout/vList4#2"/>
    <dgm:cxn modelId="{5A9DF7EC-D014-4259-BC17-BA87BAE19627}" type="presParOf" srcId="{DDD6AEEA-6B7F-4D20-8E3B-C9578001ED67}" destId="{8F8AD16A-FF61-44DC-8053-08886A81D5A6}" srcOrd="4" destOrd="0" presId="urn:microsoft.com/office/officeart/2005/8/layout/vList4#2"/>
    <dgm:cxn modelId="{6872268C-9797-46C8-B1B9-7E638F6843F7}" type="presParOf" srcId="{8F8AD16A-FF61-44DC-8053-08886A81D5A6}" destId="{4390FB34-F70C-419C-9A59-220A6B4C4002}" srcOrd="0" destOrd="0" presId="urn:microsoft.com/office/officeart/2005/8/layout/vList4#2"/>
    <dgm:cxn modelId="{9FDF654F-D59C-4307-9F5E-361C3B80A10E}" type="presParOf" srcId="{8F8AD16A-FF61-44DC-8053-08886A81D5A6}" destId="{F0D7547E-A2FD-42BF-98B9-70F3CA37FE62}" srcOrd="1" destOrd="0" presId="urn:microsoft.com/office/officeart/2005/8/layout/vList4#2"/>
    <dgm:cxn modelId="{52BB8944-7918-46FF-B161-E50CAFE9190C}" type="presParOf" srcId="{8F8AD16A-FF61-44DC-8053-08886A81D5A6}" destId="{22BEDCED-8106-48AA-B8D6-9C83BB013E27}" srcOrd="2" destOrd="0" presId="urn:microsoft.com/office/officeart/2005/8/layout/vList4#2"/>
    <dgm:cxn modelId="{84646DB6-3659-409D-AB87-4E6712E6CE84}" type="presParOf" srcId="{DDD6AEEA-6B7F-4D20-8E3B-C9578001ED67}" destId="{E0F0736B-263C-49B9-BD59-0394A77FAAD6}" srcOrd="5" destOrd="0" presId="urn:microsoft.com/office/officeart/2005/8/layout/vList4#2"/>
    <dgm:cxn modelId="{D57C1F35-41FF-4418-91BF-E249B54AFDBB}" type="presParOf" srcId="{DDD6AEEA-6B7F-4D20-8E3B-C9578001ED67}" destId="{F8B406A4-875F-4B2E-BD6B-B80960BDDC46}" srcOrd="6" destOrd="0" presId="urn:microsoft.com/office/officeart/2005/8/layout/vList4#2"/>
    <dgm:cxn modelId="{0F1EBBF0-64EE-4C3E-8C14-57DEBD838F0A}" type="presParOf" srcId="{F8B406A4-875F-4B2E-BD6B-B80960BDDC46}" destId="{6AF69BC5-C238-4E5A-B64D-D7EDC914745E}" srcOrd="0" destOrd="0" presId="urn:microsoft.com/office/officeart/2005/8/layout/vList4#2"/>
    <dgm:cxn modelId="{767296FC-F557-4F26-AC3E-AD9F44ACB817}" type="presParOf" srcId="{F8B406A4-875F-4B2E-BD6B-B80960BDDC46}" destId="{B3DDBBCA-046E-493F-8BCF-2170694E3A01}" srcOrd="1" destOrd="0" presId="urn:microsoft.com/office/officeart/2005/8/layout/vList4#2"/>
    <dgm:cxn modelId="{C0B02A2E-EA2D-46A6-BBA2-126A0F8C7923}" type="presParOf" srcId="{F8B406A4-875F-4B2E-BD6B-B80960BDDC46}" destId="{F76451FA-7946-4FDF-AD7E-E7E5D431CAA6}" srcOrd="2" destOrd="0" presId="urn:microsoft.com/office/officeart/2005/8/layout/vList4#2"/>
    <dgm:cxn modelId="{560E0930-15AA-46AE-84E8-6F5A99F51CB5}" type="presParOf" srcId="{DDD6AEEA-6B7F-4D20-8E3B-C9578001ED67}" destId="{B20D8E3D-FFF1-48B1-AEBD-4C73D462D8D1}" srcOrd="7" destOrd="0" presId="urn:microsoft.com/office/officeart/2005/8/layout/vList4#2"/>
    <dgm:cxn modelId="{77DEBAFA-07C9-4F4D-BF2C-2FBF9640E995}" type="presParOf" srcId="{DDD6AEEA-6B7F-4D20-8E3B-C9578001ED67}" destId="{1FE721E2-FA1F-4F44-92FB-6BE6C9CC7095}" srcOrd="8" destOrd="0" presId="urn:microsoft.com/office/officeart/2005/8/layout/vList4#2"/>
    <dgm:cxn modelId="{E79E5204-B7E3-411C-8924-9C2DEB7C279F}" type="presParOf" srcId="{1FE721E2-FA1F-4F44-92FB-6BE6C9CC7095}" destId="{B9FBA83B-2E02-4D43-B5D6-AFA55D2B93AB}" srcOrd="0" destOrd="0" presId="urn:microsoft.com/office/officeart/2005/8/layout/vList4#2"/>
    <dgm:cxn modelId="{DEC19563-9E30-490B-B4D0-878DF565D669}" type="presParOf" srcId="{1FE721E2-FA1F-4F44-92FB-6BE6C9CC7095}" destId="{CC55351A-DE57-420E-BB9A-EA1D06FEBB86}" srcOrd="1" destOrd="0" presId="urn:microsoft.com/office/officeart/2005/8/layout/vList4#2"/>
    <dgm:cxn modelId="{17B2417D-8B40-409C-B0D5-7457BA5268BB}" type="presParOf" srcId="{1FE721E2-FA1F-4F44-92FB-6BE6C9CC7095}" destId="{F604E44A-7050-4A25-AFF8-5B712F6AE357}" srcOrd="2" destOrd="0" presId="urn:microsoft.com/office/officeart/2005/8/layout/vList4#2"/>
    <dgm:cxn modelId="{225B4978-D8BC-4C5C-A0F3-5F12C67C0343}" type="presParOf" srcId="{DDD6AEEA-6B7F-4D20-8E3B-C9578001ED67}" destId="{62C00E68-FEBE-4FEA-A771-7EB05F1FC45C}" srcOrd="9" destOrd="0" presId="urn:microsoft.com/office/officeart/2005/8/layout/vList4#2"/>
    <dgm:cxn modelId="{5870ADC4-E558-4E15-AB65-4FCBDF337956}" type="presParOf" srcId="{DDD6AEEA-6B7F-4D20-8E3B-C9578001ED67}" destId="{29FE75A2-12E7-4595-B91A-A6B4BF178921}" srcOrd="10" destOrd="0" presId="urn:microsoft.com/office/officeart/2005/8/layout/vList4#2"/>
    <dgm:cxn modelId="{B78179C5-FD43-4E75-85D4-E6D1030DCDFB}" type="presParOf" srcId="{29FE75A2-12E7-4595-B91A-A6B4BF178921}" destId="{0EED6E83-2732-4F35-B8E1-C6B1845B7655}" srcOrd="0" destOrd="0" presId="urn:microsoft.com/office/officeart/2005/8/layout/vList4#2"/>
    <dgm:cxn modelId="{E8C5451C-A79C-48BC-9567-2CD639863018}" type="presParOf" srcId="{29FE75A2-12E7-4595-B91A-A6B4BF178921}" destId="{03BF9E7A-5FDF-47B4-84CF-15DF2221D91C}" srcOrd="1" destOrd="0" presId="urn:microsoft.com/office/officeart/2005/8/layout/vList4#2"/>
    <dgm:cxn modelId="{7CC31ECF-7158-4164-ABB7-EC93FF1F0A4E}" type="presParOf" srcId="{29FE75A2-12E7-4595-B91A-A6B4BF178921}" destId="{96A4DF32-286D-4EC0-A4C8-5607A3C359FA}" srcOrd="2" destOrd="0" presId="urn:microsoft.com/office/officeart/2005/8/layout/vList4#2"/>
    <dgm:cxn modelId="{193A3B8D-DA0F-4E04-823C-8652EB69FFCB}" type="presParOf" srcId="{DDD6AEEA-6B7F-4D20-8E3B-C9578001ED67}" destId="{0E6F25E2-23A5-47E6-91D7-D13335CDF8CA}" srcOrd="11" destOrd="0" presId="urn:microsoft.com/office/officeart/2005/8/layout/vList4#2"/>
    <dgm:cxn modelId="{2C939B9B-17B7-4F28-B1C5-CF929A2F37FA}" type="presParOf" srcId="{DDD6AEEA-6B7F-4D20-8E3B-C9578001ED67}" destId="{BB7439EE-6310-4859-8A30-C375A0EA5FCF}" srcOrd="12" destOrd="0" presId="urn:microsoft.com/office/officeart/2005/8/layout/vList4#2"/>
    <dgm:cxn modelId="{9F492958-B5C8-4549-8A27-59E8D3D1B84E}" type="presParOf" srcId="{BB7439EE-6310-4859-8A30-C375A0EA5FCF}" destId="{A3B2D417-EF7F-4209-9B61-D67C397177B0}" srcOrd="0" destOrd="0" presId="urn:microsoft.com/office/officeart/2005/8/layout/vList4#2"/>
    <dgm:cxn modelId="{961A9DC7-77A1-4613-A64F-3FBDB886E80D}" type="presParOf" srcId="{BB7439EE-6310-4859-8A30-C375A0EA5FCF}" destId="{4064626E-4BB2-4BA4-B60F-8068F2DD5F7A}" srcOrd="1" destOrd="0" presId="urn:microsoft.com/office/officeart/2005/8/layout/vList4#2"/>
    <dgm:cxn modelId="{1EDEEC31-11C0-4D4C-B516-567F1F6C1DEE}" type="presParOf" srcId="{BB7439EE-6310-4859-8A30-C375A0EA5FCF}" destId="{9931BA21-95DE-46EC-924C-5BA0BD7ABEF7}" srcOrd="2" destOrd="0" presId="urn:microsoft.com/office/officeart/2005/8/layout/vList4#2"/>
    <dgm:cxn modelId="{B284ADD9-B35F-4D88-99DF-A2E342DCF43B}" type="presParOf" srcId="{DDD6AEEA-6B7F-4D20-8E3B-C9578001ED67}" destId="{848BD4BD-0E1E-4C98-840B-D4722B00849E}" srcOrd="13" destOrd="0" presId="urn:microsoft.com/office/officeart/2005/8/layout/vList4#2"/>
    <dgm:cxn modelId="{F2DD9ECD-BA5A-44DE-98D2-A808023EB1BB}" type="presParOf" srcId="{DDD6AEEA-6B7F-4D20-8E3B-C9578001ED67}" destId="{119DA0F6-CD60-4818-A40D-65DBEEC3220E}" srcOrd="14" destOrd="0" presId="urn:microsoft.com/office/officeart/2005/8/layout/vList4#2"/>
    <dgm:cxn modelId="{7EDC7112-BAF2-4A3D-A5CB-CBC70268AA55}" type="presParOf" srcId="{119DA0F6-CD60-4818-A40D-65DBEEC3220E}" destId="{AA8F91E9-C98C-4BF4-B5A1-E64F379EF280}" srcOrd="0" destOrd="0" presId="urn:microsoft.com/office/officeart/2005/8/layout/vList4#2"/>
    <dgm:cxn modelId="{C9E2097C-182B-42E9-989F-C6C1624CCF27}" type="presParOf" srcId="{119DA0F6-CD60-4818-A40D-65DBEEC3220E}" destId="{839668D3-DED7-4EEC-9B0E-99C13BADEB72}" srcOrd="1" destOrd="0" presId="urn:microsoft.com/office/officeart/2005/8/layout/vList4#2"/>
    <dgm:cxn modelId="{CE3BBA1D-474C-4D46-9E31-98837DB021D1}" type="presParOf" srcId="{119DA0F6-CD60-4818-A40D-65DBEEC3220E}" destId="{8C59EA88-7BCD-4D84-A775-93A56ECE8697}" srcOrd="2" destOrd="0" presId="urn:microsoft.com/office/officeart/2005/8/layout/vList4#2"/>
    <dgm:cxn modelId="{D94919DE-2844-4F26-92AF-54FC70663305}" type="presParOf" srcId="{DDD6AEEA-6B7F-4D20-8E3B-C9578001ED67}" destId="{45698B42-7919-49FD-A070-B92BD85D26C6}" srcOrd="15" destOrd="0" presId="urn:microsoft.com/office/officeart/2005/8/layout/vList4#2"/>
    <dgm:cxn modelId="{0AFDA267-5313-4444-868E-0214104F3F1D}" type="presParOf" srcId="{DDD6AEEA-6B7F-4D20-8E3B-C9578001ED67}" destId="{3EA9D7B9-B24E-4318-8481-A0968E0DAA6A}" srcOrd="16" destOrd="0" presId="urn:microsoft.com/office/officeart/2005/8/layout/vList4#2"/>
    <dgm:cxn modelId="{A0D9C75A-3403-4B7E-BBF0-11F5FE92554E}" type="presParOf" srcId="{3EA9D7B9-B24E-4318-8481-A0968E0DAA6A}" destId="{16CBD55B-3796-4323-89C3-CAF584CEF06E}" srcOrd="0" destOrd="0" presId="urn:microsoft.com/office/officeart/2005/8/layout/vList4#2"/>
    <dgm:cxn modelId="{0585B527-CF39-4FE1-937A-F59EAD5853CA}" type="presParOf" srcId="{3EA9D7B9-B24E-4318-8481-A0968E0DAA6A}" destId="{3CE3E914-AA4E-400A-B087-25AA7C7469F2}" srcOrd="1" destOrd="0" presId="urn:microsoft.com/office/officeart/2005/8/layout/vList4#2"/>
    <dgm:cxn modelId="{9635F283-A0F7-4BE3-8D43-BBC10E91A286}" type="presParOf" srcId="{3EA9D7B9-B24E-4318-8481-A0968E0DAA6A}" destId="{945E7D14-D0A5-4751-BCA5-0EAB5BFEF80E}" srcOrd="2" destOrd="0" presId="urn:microsoft.com/office/officeart/2005/8/layout/vList4#2"/>
  </dgm:cxnLst>
  <dgm:bg/>
  <dgm:whole>
    <a:ln w="38100"/>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6AB944-A06F-4F91-B799-07A474FDEA0E}"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hu-HU"/>
        </a:p>
      </dgm:t>
    </dgm:pt>
    <dgm:pt modelId="{C64CDAA3-3614-49CD-9814-A4E05BC2CE9A}">
      <dgm:prSet phldrT="[Text]"/>
      <dgm:spPr>
        <a:noFill/>
      </dgm:spPr>
      <dgm:t>
        <a:bodyPr/>
        <a:lstStyle/>
        <a:p>
          <a:r>
            <a:rPr lang="hu-HU" dirty="0" smtClean="0"/>
            <a:t>Figyelni</a:t>
          </a:r>
          <a:endParaRPr lang="hu-HU" dirty="0"/>
        </a:p>
      </dgm:t>
    </dgm:pt>
    <dgm:pt modelId="{B749FF83-B57B-4407-A3CF-64AE5A6560AC}" type="parTrans" cxnId="{4C254073-44E4-4E08-B200-4C8F5047DEEA}">
      <dgm:prSet/>
      <dgm:spPr/>
      <dgm:t>
        <a:bodyPr/>
        <a:lstStyle/>
        <a:p>
          <a:endParaRPr lang="hu-HU"/>
        </a:p>
      </dgm:t>
    </dgm:pt>
    <dgm:pt modelId="{220A5969-7FE4-4C3C-B2F5-0FC334FAE67F}" type="sibTrans" cxnId="{4C254073-44E4-4E08-B200-4C8F5047DEEA}">
      <dgm:prSet/>
      <dgm:spPr/>
      <dgm:t>
        <a:bodyPr/>
        <a:lstStyle/>
        <a:p>
          <a:endParaRPr lang="hu-HU"/>
        </a:p>
      </dgm:t>
    </dgm:pt>
    <dgm:pt modelId="{6949E282-BC8F-4B92-BC32-6A240066F96D}">
      <dgm:prSet phldrT="[Text]"/>
      <dgm:spPr>
        <a:noFill/>
      </dgm:spPr>
      <dgm:t>
        <a:bodyPr/>
        <a:lstStyle/>
        <a:p>
          <a:r>
            <a:rPr lang="hu-HU" dirty="0" smtClean="0"/>
            <a:t>Reagálni</a:t>
          </a:r>
          <a:endParaRPr lang="hu-HU" dirty="0"/>
        </a:p>
      </dgm:t>
    </dgm:pt>
    <dgm:pt modelId="{361E838C-2807-4456-8E81-678614AB8DBE}" type="parTrans" cxnId="{5FCFE0A6-AD49-40A5-BB0D-9F10A9140562}">
      <dgm:prSet/>
      <dgm:spPr/>
      <dgm:t>
        <a:bodyPr/>
        <a:lstStyle/>
        <a:p>
          <a:endParaRPr lang="hu-HU"/>
        </a:p>
      </dgm:t>
    </dgm:pt>
    <dgm:pt modelId="{68447ABF-B082-48D0-B0CC-91A4E9CCE485}" type="sibTrans" cxnId="{5FCFE0A6-AD49-40A5-BB0D-9F10A9140562}">
      <dgm:prSet/>
      <dgm:spPr/>
      <dgm:t>
        <a:bodyPr/>
        <a:lstStyle/>
        <a:p>
          <a:endParaRPr lang="hu-HU"/>
        </a:p>
      </dgm:t>
    </dgm:pt>
    <dgm:pt modelId="{4FFA5F57-4BAA-4F4E-87A6-4E2AA8FF0242}">
      <dgm:prSet phldrT="[Text]"/>
      <dgm:spPr>
        <a:noFill/>
      </dgm:spPr>
      <dgm:t>
        <a:bodyPr/>
        <a:lstStyle/>
        <a:p>
          <a:r>
            <a:rPr lang="hu-HU" dirty="0" smtClean="0"/>
            <a:t>Megváltoztatni</a:t>
          </a:r>
          <a:endParaRPr lang="hu-HU" dirty="0"/>
        </a:p>
      </dgm:t>
    </dgm:pt>
    <dgm:pt modelId="{0E26BF53-B035-47C7-B97A-A58AF2BA02AD}" type="parTrans" cxnId="{3848D743-DCB6-49DF-8E6F-8C8716DF1BE0}">
      <dgm:prSet/>
      <dgm:spPr/>
      <dgm:t>
        <a:bodyPr/>
        <a:lstStyle/>
        <a:p>
          <a:endParaRPr lang="hu-HU"/>
        </a:p>
      </dgm:t>
    </dgm:pt>
    <dgm:pt modelId="{110BDFA1-197D-4C22-9352-0DBBB8123C4A}" type="sibTrans" cxnId="{3848D743-DCB6-49DF-8E6F-8C8716DF1BE0}">
      <dgm:prSet/>
      <dgm:spPr/>
      <dgm:t>
        <a:bodyPr/>
        <a:lstStyle/>
        <a:p>
          <a:endParaRPr lang="hu-HU"/>
        </a:p>
      </dgm:t>
    </dgm:pt>
    <dgm:pt modelId="{09181C40-9A77-4CED-A2DD-81D7DD14239D}">
      <dgm:prSet phldrT="[Text]"/>
      <dgm:spPr>
        <a:noFill/>
      </dgm:spPr>
      <dgm:t>
        <a:bodyPr/>
        <a:lstStyle/>
        <a:p>
          <a:endParaRPr lang="hu-HU" dirty="0"/>
        </a:p>
      </dgm:t>
    </dgm:pt>
    <dgm:pt modelId="{4BFD86AC-1B8F-4CBB-91EE-7E075438B1AF}" type="parTrans" cxnId="{EA5950C9-E598-4ED2-98AC-1E0D4902054A}">
      <dgm:prSet/>
      <dgm:spPr/>
      <dgm:t>
        <a:bodyPr/>
        <a:lstStyle/>
        <a:p>
          <a:endParaRPr lang="hu-HU"/>
        </a:p>
      </dgm:t>
    </dgm:pt>
    <dgm:pt modelId="{D4143B40-BB02-4900-93A9-8C4A88448510}" type="sibTrans" cxnId="{EA5950C9-E598-4ED2-98AC-1E0D4902054A}">
      <dgm:prSet/>
      <dgm:spPr/>
      <dgm:t>
        <a:bodyPr/>
        <a:lstStyle/>
        <a:p>
          <a:endParaRPr lang="hu-HU"/>
        </a:p>
      </dgm:t>
    </dgm:pt>
    <dgm:pt modelId="{E32A8370-C4D6-4D9C-BF5B-024C905FE26C}">
      <dgm:prSet phldrT="[Text]"/>
      <dgm:spPr>
        <a:noFill/>
      </dgm:spPr>
      <dgm:t>
        <a:bodyPr/>
        <a:lstStyle/>
        <a:p>
          <a:endParaRPr lang="hu-HU" dirty="0"/>
        </a:p>
      </dgm:t>
    </dgm:pt>
    <dgm:pt modelId="{7D0A0C4A-79BB-4A00-AD58-450BE833D277}" type="parTrans" cxnId="{63DC69DA-62A6-4895-AC07-169191E0BFB0}">
      <dgm:prSet/>
      <dgm:spPr/>
      <dgm:t>
        <a:bodyPr/>
        <a:lstStyle/>
        <a:p>
          <a:endParaRPr lang="hu-HU"/>
        </a:p>
      </dgm:t>
    </dgm:pt>
    <dgm:pt modelId="{E790D334-5B67-4D99-A165-21EA1690B550}" type="sibTrans" cxnId="{63DC69DA-62A6-4895-AC07-169191E0BFB0}">
      <dgm:prSet/>
      <dgm:spPr/>
      <dgm:t>
        <a:bodyPr/>
        <a:lstStyle/>
        <a:p>
          <a:endParaRPr lang="hu-HU"/>
        </a:p>
      </dgm:t>
    </dgm:pt>
    <dgm:pt modelId="{8E4977C9-1292-46F1-B5B1-5C398117F6BA}">
      <dgm:prSet phldrT="[Text]"/>
      <dgm:spPr>
        <a:noFill/>
      </dgm:spPr>
      <dgm:t>
        <a:bodyPr/>
        <a:lstStyle/>
        <a:p>
          <a:endParaRPr lang="hu-HU" dirty="0"/>
        </a:p>
      </dgm:t>
    </dgm:pt>
    <dgm:pt modelId="{27C083FD-85CE-4705-B9D5-961558B85873}" type="parTrans" cxnId="{571C93EE-3C0F-42B7-9855-20BB3BCEDF56}">
      <dgm:prSet/>
      <dgm:spPr/>
      <dgm:t>
        <a:bodyPr/>
        <a:lstStyle/>
        <a:p>
          <a:endParaRPr lang="hu-HU"/>
        </a:p>
      </dgm:t>
    </dgm:pt>
    <dgm:pt modelId="{AA88219B-436A-4A90-9D0C-A000D0849B2F}" type="sibTrans" cxnId="{571C93EE-3C0F-42B7-9855-20BB3BCEDF56}">
      <dgm:prSet/>
      <dgm:spPr/>
      <dgm:t>
        <a:bodyPr/>
        <a:lstStyle/>
        <a:p>
          <a:endParaRPr lang="hu-HU"/>
        </a:p>
      </dgm:t>
    </dgm:pt>
    <dgm:pt modelId="{1A20AF6C-411E-4AF9-B56C-E927AC87241A}" type="pres">
      <dgm:prSet presAssocID="{356AB944-A06F-4F91-B799-07A474FDEA0E}" presName="Name0" presStyleCnt="0">
        <dgm:presLayoutVars>
          <dgm:dir/>
          <dgm:animLvl val="lvl"/>
          <dgm:resizeHandles val="exact"/>
        </dgm:presLayoutVars>
      </dgm:prSet>
      <dgm:spPr/>
      <dgm:t>
        <a:bodyPr/>
        <a:lstStyle/>
        <a:p>
          <a:endParaRPr lang="en-US"/>
        </a:p>
      </dgm:t>
    </dgm:pt>
    <dgm:pt modelId="{2BE316E0-2F52-4D50-B0A2-B8655A815B73}" type="pres">
      <dgm:prSet presAssocID="{09181C40-9A77-4CED-A2DD-81D7DD14239D}" presName="compositeNode" presStyleCnt="0">
        <dgm:presLayoutVars>
          <dgm:bulletEnabled val="1"/>
        </dgm:presLayoutVars>
      </dgm:prSet>
      <dgm:spPr/>
    </dgm:pt>
    <dgm:pt modelId="{C8F97918-196F-40C4-92AE-C411550B76AF}" type="pres">
      <dgm:prSet presAssocID="{09181C40-9A77-4CED-A2DD-81D7DD14239D}" presName="bgRect" presStyleLbl="node1" presStyleIdx="0" presStyleCnt="3" custScaleY="117528"/>
      <dgm:spPr>
        <a:prstGeom prst="rect">
          <a:avLst/>
        </a:prstGeom>
      </dgm:spPr>
      <dgm:t>
        <a:bodyPr/>
        <a:lstStyle/>
        <a:p>
          <a:endParaRPr lang="en-US"/>
        </a:p>
      </dgm:t>
    </dgm:pt>
    <dgm:pt modelId="{DDF5F0BE-2010-44F6-A295-DAD4FE4AD242}" type="pres">
      <dgm:prSet presAssocID="{09181C40-9A77-4CED-A2DD-81D7DD14239D}" presName="parentNode" presStyleLbl="node1" presStyleIdx="0" presStyleCnt="3">
        <dgm:presLayoutVars>
          <dgm:chMax val="0"/>
          <dgm:bulletEnabled val="1"/>
        </dgm:presLayoutVars>
      </dgm:prSet>
      <dgm:spPr/>
      <dgm:t>
        <a:bodyPr/>
        <a:lstStyle/>
        <a:p>
          <a:endParaRPr lang="en-US"/>
        </a:p>
      </dgm:t>
    </dgm:pt>
    <dgm:pt modelId="{E65DDAD6-E8CD-48E6-9831-8845231B67D5}" type="pres">
      <dgm:prSet presAssocID="{09181C40-9A77-4CED-A2DD-81D7DD14239D}" presName="childNode" presStyleLbl="node1" presStyleIdx="0" presStyleCnt="3">
        <dgm:presLayoutVars>
          <dgm:bulletEnabled val="1"/>
        </dgm:presLayoutVars>
      </dgm:prSet>
      <dgm:spPr/>
      <dgm:t>
        <a:bodyPr/>
        <a:lstStyle/>
        <a:p>
          <a:endParaRPr lang="en-US"/>
        </a:p>
      </dgm:t>
    </dgm:pt>
    <dgm:pt modelId="{E0F359F1-1163-402C-A7FC-BFC8DC7176BF}" type="pres">
      <dgm:prSet presAssocID="{D4143B40-BB02-4900-93A9-8C4A88448510}" presName="hSp" presStyleCnt="0"/>
      <dgm:spPr/>
    </dgm:pt>
    <dgm:pt modelId="{4B2442B7-B1B2-41D3-A1D6-17F262D5D6B9}" type="pres">
      <dgm:prSet presAssocID="{D4143B40-BB02-4900-93A9-8C4A88448510}" presName="vProcSp" presStyleCnt="0"/>
      <dgm:spPr/>
    </dgm:pt>
    <dgm:pt modelId="{A5E0F061-9D23-4B7D-BDE0-66CDE775E783}" type="pres">
      <dgm:prSet presAssocID="{D4143B40-BB02-4900-93A9-8C4A88448510}" presName="vSp1" presStyleCnt="0"/>
      <dgm:spPr/>
    </dgm:pt>
    <dgm:pt modelId="{AAFB97AF-1122-4176-95BD-F314DF91BD1C}" type="pres">
      <dgm:prSet presAssocID="{D4143B40-BB02-4900-93A9-8C4A88448510}" presName="simulatedConn" presStyleLbl="solidFgAcc1" presStyleIdx="0" presStyleCnt="2"/>
      <dgm:spPr/>
    </dgm:pt>
    <dgm:pt modelId="{21BDC90E-DED8-4D6B-A61A-A78C023AED5A}" type="pres">
      <dgm:prSet presAssocID="{D4143B40-BB02-4900-93A9-8C4A88448510}" presName="vSp2" presStyleCnt="0"/>
      <dgm:spPr/>
    </dgm:pt>
    <dgm:pt modelId="{6A2BCE9A-98B0-47CA-AA9B-45F77F2DBE5C}" type="pres">
      <dgm:prSet presAssocID="{D4143B40-BB02-4900-93A9-8C4A88448510}" presName="sibTrans" presStyleCnt="0"/>
      <dgm:spPr/>
    </dgm:pt>
    <dgm:pt modelId="{2BDEE9B7-F000-4064-88AE-0B43DDF78AEC}" type="pres">
      <dgm:prSet presAssocID="{E32A8370-C4D6-4D9C-BF5B-024C905FE26C}" presName="compositeNode" presStyleCnt="0">
        <dgm:presLayoutVars>
          <dgm:bulletEnabled val="1"/>
        </dgm:presLayoutVars>
      </dgm:prSet>
      <dgm:spPr/>
    </dgm:pt>
    <dgm:pt modelId="{2DCB0104-0C0A-43D4-8D35-3871230481A2}" type="pres">
      <dgm:prSet presAssocID="{E32A8370-C4D6-4D9C-BF5B-024C905FE26C}" presName="bgRect" presStyleLbl="node1" presStyleIdx="1" presStyleCnt="3" custScaleY="117528"/>
      <dgm:spPr>
        <a:prstGeom prst="rect">
          <a:avLst/>
        </a:prstGeom>
      </dgm:spPr>
      <dgm:t>
        <a:bodyPr/>
        <a:lstStyle/>
        <a:p>
          <a:endParaRPr lang="en-US"/>
        </a:p>
      </dgm:t>
    </dgm:pt>
    <dgm:pt modelId="{69F9873B-5EBD-42B1-AAAF-0F05378CB55D}" type="pres">
      <dgm:prSet presAssocID="{E32A8370-C4D6-4D9C-BF5B-024C905FE26C}" presName="parentNode" presStyleLbl="node1" presStyleIdx="1" presStyleCnt="3">
        <dgm:presLayoutVars>
          <dgm:chMax val="0"/>
          <dgm:bulletEnabled val="1"/>
        </dgm:presLayoutVars>
      </dgm:prSet>
      <dgm:spPr/>
      <dgm:t>
        <a:bodyPr/>
        <a:lstStyle/>
        <a:p>
          <a:endParaRPr lang="en-US"/>
        </a:p>
      </dgm:t>
    </dgm:pt>
    <dgm:pt modelId="{B0608598-AC8E-4138-B776-02CF2E25E630}" type="pres">
      <dgm:prSet presAssocID="{E32A8370-C4D6-4D9C-BF5B-024C905FE26C}" presName="childNode" presStyleLbl="node1" presStyleIdx="1" presStyleCnt="3">
        <dgm:presLayoutVars>
          <dgm:bulletEnabled val="1"/>
        </dgm:presLayoutVars>
      </dgm:prSet>
      <dgm:spPr/>
      <dgm:t>
        <a:bodyPr/>
        <a:lstStyle/>
        <a:p>
          <a:endParaRPr lang="en-US"/>
        </a:p>
      </dgm:t>
    </dgm:pt>
    <dgm:pt modelId="{41F11F02-17C8-4091-A522-0192EC1FB3BE}" type="pres">
      <dgm:prSet presAssocID="{E790D334-5B67-4D99-A165-21EA1690B550}" presName="hSp" presStyleCnt="0"/>
      <dgm:spPr/>
    </dgm:pt>
    <dgm:pt modelId="{2BE18694-D721-4524-BE9F-74F93F6C8898}" type="pres">
      <dgm:prSet presAssocID="{E790D334-5B67-4D99-A165-21EA1690B550}" presName="vProcSp" presStyleCnt="0"/>
      <dgm:spPr/>
    </dgm:pt>
    <dgm:pt modelId="{201E25ED-9BDF-428F-BF17-5B630753ADDC}" type="pres">
      <dgm:prSet presAssocID="{E790D334-5B67-4D99-A165-21EA1690B550}" presName="vSp1" presStyleCnt="0"/>
      <dgm:spPr/>
    </dgm:pt>
    <dgm:pt modelId="{031C8354-BD4D-4632-AE7D-38D83432CEA8}" type="pres">
      <dgm:prSet presAssocID="{E790D334-5B67-4D99-A165-21EA1690B550}" presName="simulatedConn" presStyleLbl="solidFgAcc1" presStyleIdx="1" presStyleCnt="2"/>
      <dgm:spPr/>
    </dgm:pt>
    <dgm:pt modelId="{0E2460DB-0486-4FA0-BFED-D17B7111AAC8}" type="pres">
      <dgm:prSet presAssocID="{E790D334-5B67-4D99-A165-21EA1690B550}" presName="vSp2" presStyleCnt="0"/>
      <dgm:spPr/>
    </dgm:pt>
    <dgm:pt modelId="{9C950F1D-46A1-447F-B1D8-2E248DD7F414}" type="pres">
      <dgm:prSet presAssocID="{E790D334-5B67-4D99-A165-21EA1690B550}" presName="sibTrans" presStyleCnt="0"/>
      <dgm:spPr/>
    </dgm:pt>
    <dgm:pt modelId="{C9C0BF97-7248-4EDB-8A16-97BC71326C46}" type="pres">
      <dgm:prSet presAssocID="{8E4977C9-1292-46F1-B5B1-5C398117F6BA}" presName="compositeNode" presStyleCnt="0">
        <dgm:presLayoutVars>
          <dgm:bulletEnabled val="1"/>
        </dgm:presLayoutVars>
      </dgm:prSet>
      <dgm:spPr/>
    </dgm:pt>
    <dgm:pt modelId="{484F6269-07BC-468A-B20F-9C7C6FB94371}" type="pres">
      <dgm:prSet presAssocID="{8E4977C9-1292-46F1-B5B1-5C398117F6BA}" presName="bgRect" presStyleLbl="node1" presStyleIdx="2" presStyleCnt="3" custScaleY="117528"/>
      <dgm:spPr>
        <a:prstGeom prst="rect">
          <a:avLst/>
        </a:prstGeom>
      </dgm:spPr>
      <dgm:t>
        <a:bodyPr/>
        <a:lstStyle/>
        <a:p>
          <a:endParaRPr lang="en-US"/>
        </a:p>
      </dgm:t>
    </dgm:pt>
    <dgm:pt modelId="{2D6FF2D4-09C1-46A0-A3E3-C3942FCF98D3}" type="pres">
      <dgm:prSet presAssocID="{8E4977C9-1292-46F1-B5B1-5C398117F6BA}" presName="parentNode" presStyleLbl="node1" presStyleIdx="2" presStyleCnt="3">
        <dgm:presLayoutVars>
          <dgm:chMax val="0"/>
          <dgm:bulletEnabled val="1"/>
        </dgm:presLayoutVars>
      </dgm:prSet>
      <dgm:spPr/>
      <dgm:t>
        <a:bodyPr/>
        <a:lstStyle/>
        <a:p>
          <a:endParaRPr lang="en-US"/>
        </a:p>
      </dgm:t>
    </dgm:pt>
    <dgm:pt modelId="{5E4F903B-B981-4A2C-A5EA-1580C2419FEE}" type="pres">
      <dgm:prSet presAssocID="{8E4977C9-1292-46F1-B5B1-5C398117F6BA}" presName="childNode" presStyleLbl="node1" presStyleIdx="2" presStyleCnt="3">
        <dgm:presLayoutVars>
          <dgm:bulletEnabled val="1"/>
        </dgm:presLayoutVars>
      </dgm:prSet>
      <dgm:spPr/>
      <dgm:t>
        <a:bodyPr/>
        <a:lstStyle/>
        <a:p>
          <a:endParaRPr lang="en-US"/>
        </a:p>
      </dgm:t>
    </dgm:pt>
  </dgm:ptLst>
  <dgm:cxnLst>
    <dgm:cxn modelId="{4C254073-44E4-4E08-B200-4C8F5047DEEA}" srcId="{09181C40-9A77-4CED-A2DD-81D7DD14239D}" destId="{C64CDAA3-3614-49CD-9814-A4E05BC2CE9A}" srcOrd="0" destOrd="0" parTransId="{B749FF83-B57B-4407-A3CF-64AE5A6560AC}" sibTransId="{220A5969-7FE4-4C3C-B2F5-0FC334FAE67F}"/>
    <dgm:cxn modelId="{5FCFE0A6-AD49-40A5-BB0D-9F10A9140562}" srcId="{E32A8370-C4D6-4D9C-BF5B-024C905FE26C}" destId="{6949E282-BC8F-4B92-BC32-6A240066F96D}" srcOrd="0" destOrd="0" parTransId="{361E838C-2807-4456-8E81-678614AB8DBE}" sibTransId="{68447ABF-B082-48D0-B0CC-91A4E9CCE485}"/>
    <dgm:cxn modelId="{571C93EE-3C0F-42B7-9855-20BB3BCEDF56}" srcId="{356AB944-A06F-4F91-B799-07A474FDEA0E}" destId="{8E4977C9-1292-46F1-B5B1-5C398117F6BA}" srcOrd="2" destOrd="0" parTransId="{27C083FD-85CE-4705-B9D5-961558B85873}" sibTransId="{AA88219B-436A-4A90-9D0C-A000D0849B2F}"/>
    <dgm:cxn modelId="{6E6456B9-C88C-4C82-BF4E-E1D72856785F}" type="presOf" srcId="{8E4977C9-1292-46F1-B5B1-5C398117F6BA}" destId="{2D6FF2D4-09C1-46A0-A3E3-C3942FCF98D3}" srcOrd="1" destOrd="0" presId="urn:microsoft.com/office/officeart/2005/8/layout/hProcess7"/>
    <dgm:cxn modelId="{E3F19FBE-4CE2-41AE-847C-D8DC7DA58C0C}" type="presOf" srcId="{C64CDAA3-3614-49CD-9814-A4E05BC2CE9A}" destId="{E65DDAD6-E8CD-48E6-9831-8845231B67D5}" srcOrd="0" destOrd="0" presId="urn:microsoft.com/office/officeart/2005/8/layout/hProcess7"/>
    <dgm:cxn modelId="{63DC69DA-62A6-4895-AC07-169191E0BFB0}" srcId="{356AB944-A06F-4F91-B799-07A474FDEA0E}" destId="{E32A8370-C4D6-4D9C-BF5B-024C905FE26C}" srcOrd="1" destOrd="0" parTransId="{7D0A0C4A-79BB-4A00-AD58-450BE833D277}" sibTransId="{E790D334-5B67-4D99-A165-21EA1690B550}"/>
    <dgm:cxn modelId="{1B0DF8A1-32FD-435C-B87C-74363984C9AB}" type="presOf" srcId="{09181C40-9A77-4CED-A2DD-81D7DD14239D}" destId="{DDF5F0BE-2010-44F6-A295-DAD4FE4AD242}" srcOrd="1" destOrd="0" presId="urn:microsoft.com/office/officeart/2005/8/layout/hProcess7"/>
    <dgm:cxn modelId="{D0B595B5-C98A-44B5-A45E-08DC3FD29227}" type="presOf" srcId="{E32A8370-C4D6-4D9C-BF5B-024C905FE26C}" destId="{2DCB0104-0C0A-43D4-8D35-3871230481A2}" srcOrd="0" destOrd="0" presId="urn:microsoft.com/office/officeart/2005/8/layout/hProcess7"/>
    <dgm:cxn modelId="{62143B47-0AD6-4666-AB6D-E570F058ECDF}" type="presOf" srcId="{356AB944-A06F-4F91-B799-07A474FDEA0E}" destId="{1A20AF6C-411E-4AF9-B56C-E927AC87241A}" srcOrd="0" destOrd="0" presId="urn:microsoft.com/office/officeart/2005/8/layout/hProcess7"/>
    <dgm:cxn modelId="{0CB988FD-E45B-48B2-A76C-37A4B11CBD27}" type="presOf" srcId="{8E4977C9-1292-46F1-B5B1-5C398117F6BA}" destId="{484F6269-07BC-468A-B20F-9C7C6FB94371}" srcOrd="0" destOrd="0" presId="urn:microsoft.com/office/officeart/2005/8/layout/hProcess7"/>
    <dgm:cxn modelId="{8517DABD-3A9A-44BB-A271-85C9A8ED6909}" type="presOf" srcId="{09181C40-9A77-4CED-A2DD-81D7DD14239D}" destId="{C8F97918-196F-40C4-92AE-C411550B76AF}" srcOrd="0" destOrd="0" presId="urn:microsoft.com/office/officeart/2005/8/layout/hProcess7"/>
    <dgm:cxn modelId="{EA5950C9-E598-4ED2-98AC-1E0D4902054A}" srcId="{356AB944-A06F-4F91-B799-07A474FDEA0E}" destId="{09181C40-9A77-4CED-A2DD-81D7DD14239D}" srcOrd="0" destOrd="0" parTransId="{4BFD86AC-1B8F-4CBB-91EE-7E075438B1AF}" sibTransId="{D4143B40-BB02-4900-93A9-8C4A88448510}"/>
    <dgm:cxn modelId="{3848D743-DCB6-49DF-8E6F-8C8716DF1BE0}" srcId="{8E4977C9-1292-46F1-B5B1-5C398117F6BA}" destId="{4FFA5F57-4BAA-4F4E-87A6-4E2AA8FF0242}" srcOrd="0" destOrd="0" parTransId="{0E26BF53-B035-47C7-B97A-A58AF2BA02AD}" sibTransId="{110BDFA1-197D-4C22-9352-0DBBB8123C4A}"/>
    <dgm:cxn modelId="{144A6AC7-37BB-46BE-9608-9FCA644A077C}" type="presOf" srcId="{E32A8370-C4D6-4D9C-BF5B-024C905FE26C}" destId="{69F9873B-5EBD-42B1-AAAF-0F05378CB55D}" srcOrd="1" destOrd="0" presId="urn:microsoft.com/office/officeart/2005/8/layout/hProcess7"/>
    <dgm:cxn modelId="{D749DE67-2134-41F1-9C19-CA04095D17DD}" type="presOf" srcId="{4FFA5F57-4BAA-4F4E-87A6-4E2AA8FF0242}" destId="{5E4F903B-B981-4A2C-A5EA-1580C2419FEE}" srcOrd="0" destOrd="0" presId="urn:microsoft.com/office/officeart/2005/8/layout/hProcess7"/>
    <dgm:cxn modelId="{C1A0D54D-5BAE-4F56-9856-A9267B72DBCF}" type="presOf" srcId="{6949E282-BC8F-4B92-BC32-6A240066F96D}" destId="{B0608598-AC8E-4138-B776-02CF2E25E630}" srcOrd="0" destOrd="0" presId="urn:microsoft.com/office/officeart/2005/8/layout/hProcess7"/>
    <dgm:cxn modelId="{E705A929-16CD-4B78-AEA4-D9E645FEA278}" type="presParOf" srcId="{1A20AF6C-411E-4AF9-B56C-E927AC87241A}" destId="{2BE316E0-2F52-4D50-B0A2-B8655A815B73}" srcOrd="0" destOrd="0" presId="urn:microsoft.com/office/officeart/2005/8/layout/hProcess7"/>
    <dgm:cxn modelId="{E9A70739-556C-43FF-87C3-335AB306AA43}" type="presParOf" srcId="{2BE316E0-2F52-4D50-B0A2-B8655A815B73}" destId="{C8F97918-196F-40C4-92AE-C411550B76AF}" srcOrd="0" destOrd="0" presId="urn:microsoft.com/office/officeart/2005/8/layout/hProcess7"/>
    <dgm:cxn modelId="{8433836F-85FB-4FDF-B4D8-29FA4BDAA940}" type="presParOf" srcId="{2BE316E0-2F52-4D50-B0A2-B8655A815B73}" destId="{DDF5F0BE-2010-44F6-A295-DAD4FE4AD242}" srcOrd="1" destOrd="0" presId="urn:microsoft.com/office/officeart/2005/8/layout/hProcess7"/>
    <dgm:cxn modelId="{8FC0F748-1019-4906-9A02-99252D940139}" type="presParOf" srcId="{2BE316E0-2F52-4D50-B0A2-B8655A815B73}" destId="{E65DDAD6-E8CD-48E6-9831-8845231B67D5}" srcOrd="2" destOrd="0" presId="urn:microsoft.com/office/officeart/2005/8/layout/hProcess7"/>
    <dgm:cxn modelId="{8A383E0A-F5C4-47D1-BE84-87BFB9047699}" type="presParOf" srcId="{1A20AF6C-411E-4AF9-B56C-E927AC87241A}" destId="{E0F359F1-1163-402C-A7FC-BFC8DC7176BF}" srcOrd="1" destOrd="0" presId="urn:microsoft.com/office/officeart/2005/8/layout/hProcess7"/>
    <dgm:cxn modelId="{8AF0DB66-5734-48FA-B327-BBFFE9FDC528}" type="presParOf" srcId="{1A20AF6C-411E-4AF9-B56C-E927AC87241A}" destId="{4B2442B7-B1B2-41D3-A1D6-17F262D5D6B9}" srcOrd="2" destOrd="0" presId="urn:microsoft.com/office/officeart/2005/8/layout/hProcess7"/>
    <dgm:cxn modelId="{93B739C4-A81F-49CD-BACD-7EDDCAE27E91}" type="presParOf" srcId="{4B2442B7-B1B2-41D3-A1D6-17F262D5D6B9}" destId="{A5E0F061-9D23-4B7D-BDE0-66CDE775E783}" srcOrd="0" destOrd="0" presId="urn:microsoft.com/office/officeart/2005/8/layout/hProcess7"/>
    <dgm:cxn modelId="{0840E873-5C95-4514-BEF1-5D21B174C456}" type="presParOf" srcId="{4B2442B7-B1B2-41D3-A1D6-17F262D5D6B9}" destId="{AAFB97AF-1122-4176-95BD-F314DF91BD1C}" srcOrd="1" destOrd="0" presId="urn:microsoft.com/office/officeart/2005/8/layout/hProcess7"/>
    <dgm:cxn modelId="{796D00F5-836E-4D82-B661-799B7535B7BE}" type="presParOf" srcId="{4B2442B7-B1B2-41D3-A1D6-17F262D5D6B9}" destId="{21BDC90E-DED8-4D6B-A61A-A78C023AED5A}" srcOrd="2" destOrd="0" presId="urn:microsoft.com/office/officeart/2005/8/layout/hProcess7"/>
    <dgm:cxn modelId="{B5368182-1CC4-4EEF-9BA7-E76E504CC385}" type="presParOf" srcId="{1A20AF6C-411E-4AF9-B56C-E927AC87241A}" destId="{6A2BCE9A-98B0-47CA-AA9B-45F77F2DBE5C}" srcOrd="3" destOrd="0" presId="urn:microsoft.com/office/officeart/2005/8/layout/hProcess7"/>
    <dgm:cxn modelId="{A61A480F-CD90-41B2-AD85-9C53858BD8AE}" type="presParOf" srcId="{1A20AF6C-411E-4AF9-B56C-E927AC87241A}" destId="{2BDEE9B7-F000-4064-88AE-0B43DDF78AEC}" srcOrd="4" destOrd="0" presId="urn:microsoft.com/office/officeart/2005/8/layout/hProcess7"/>
    <dgm:cxn modelId="{24065D51-7FEB-41C1-98F5-A66374428763}" type="presParOf" srcId="{2BDEE9B7-F000-4064-88AE-0B43DDF78AEC}" destId="{2DCB0104-0C0A-43D4-8D35-3871230481A2}" srcOrd="0" destOrd="0" presId="urn:microsoft.com/office/officeart/2005/8/layout/hProcess7"/>
    <dgm:cxn modelId="{C4211971-36DA-4560-87E6-35583EAE37F9}" type="presParOf" srcId="{2BDEE9B7-F000-4064-88AE-0B43DDF78AEC}" destId="{69F9873B-5EBD-42B1-AAAF-0F05378CB55D}" srcOrd="1" destOrd="0" presId="urn:microsoft.com/office/officeart/2005/8/layout/hProcess7"/>
    <dgm:cxn modelId="{1BCDCAE9-C34B-4A0D-8C43-6B01A6715ECB}" type="presParOf" srcId="{2BDEE9B7-F000-4064-88AE-0B43DDF78AEC}" destId="{B0608598-AC8E-4138-B776-02CF2E25E630}" srcOrd="2" destOrd="0" presId="urn:microsoft.com/office/officeart/2005/8/layout/hProcess7"/>
    <dgm:cxn modelId="{19215B92-CBA8-444D-A1F8-0A97202F7C65}" type="presParOf" srcId="{1A20AF6C-411E-4AF9-B56C-E927AC87241A}" destId="{41F11F02-17C8-4091-A522-0192EC1FB3BE}" srcOrd="5" destOrd="0" presId="urn:microsoft.com/office/officeart/2005/8/layout/hProcess7"/>
    <dgm:cxn modelId="{9EDCA535-74EA-4452-9110-E0F4DCFA7881}" type="presParOf" srcId="{1A20AF6C-411E-4AF9-B56C-E927AC87241A}" destId="{2BE18694-D721-4524-BE9F-74F93F6C8898}" srcOrd="6" destOrd="0" presId="urn:microsoft.com/office/officeart/2005/8/layout/hProcess7"/>
    <dgm:cxn modelId="{A47D98DD-4AE0-48B8-9CA5-BB82CB1624F4}" type="presParOf" srcId="{2BE18694-D721-4524-BE9F-74F93F6C8898}" destId="{201E25ED-9BDF-428F-BF17-5B630753ADDC}" srcOrd="0" destOrd="0" presId="urn:microsoft.com/office/officeart/2005/8/layout/hProcess7"/>
    <dgm:cxn modelId="{35E6F39B-7185-4381-8D75-8C3273B05F26}" type="presParOf" srcId="{2BE18694-D721-4524-BE9F-74F93F6C8898}" destId="{031C8354-BD4D-4632-AE7D-38D83432CEA8}" srcOrd="1" destOrd="0" presId="urn:microsoft.com/office/officeart/2005/8/layout/hProcess7"/>
    <dgm:cxn modelId="{86218162-38B6-4419-8D9F-5539A2F5A2C4}" type="presParOf" srcId="{2BE18694-D721-4524-BE9F-74F93F6C8898}" destId="{0E2460DB-0486-4FA0-BFED-D17B7111AAC8}" srcOrd="2" destOrd="0" presId="urn:microsoft.com/office/officeart/2005/8/layout/hProcess7"/>
    <dgm:cxn modelId="{71E7EA5E-397C-4C31-8A9E-3C10F4CE8E49}" type="presParOf" srcId="{1A20AF6C-411E-4AF9-B56C-E927AC87241A}" destId="{9C950F1D-46A1-447F-B1D8-2E248DD7F414}" srcOrd="7" destOrd="0" presId="urn:microsoft.com/office/officeart/2005/8/layout/hProcess7"/>
    <dgm:cxn modelId="{B7559388-CED6-4791-B494-8D0CABEEF61F}" type="presParOf" srcId="{1A20AF6C-411E-4AF9-B56C-E927AC87241A}" destId="{C9C0BF97-7248-4EDB-8A16-97BC71326C46}" srcOrd="8" destOrd="0" presId="urn:microsoft.com/office/officeart/2005/8/layout/hProcess7"/>
    <dgm:cxn modelId="{1C2FEDB3-100E-498E-85BC-2B623E499CD7}" type="presParOf" srcId="{C9C0BF97-7248-4EDB-8A16-97BC71326C46}" destId="{484F6269-07BC-468A-B20F-9C7C6FB94371}" srcOrd="0" destOrd="0" presId="urn:microsoft.com/office/officeart/2005/8/layout/hProcess7"/>
    <dgm:cxn modelId="{D21107F9-1519-4B60-9E0C-A34998641FD6}" type="presParOf" srcId="{C9C0BF97-7248-4EDB-8A16-97BC71326C46}" destId="{2D6FF2D4-09C1-46A0-A3E3-C3942FCF98D3}" srcOrd="1" destOrd="0" presId="urn:microsoft.com/office/officeart/2005/8/layout/hProcess7"/>
    <dgm:cxn modelId="{87FDD162-B4E2-422E-9307-7C0576EE30C1}" type="presParOf" srcId="{C9C0BF97-7248-4EDB-8A16-97BC71326C46}" destId="{5E4F903B-B981-4A2C-A5EA-1580C2419FEE}" srcOrd="2" destOrd="0" presId="urn:microsoft.com/office/officeart/2005/8/layout/hProcess7"/>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1B281-305E-4CEB-A7CD-AA1F556B34FD}">
      <dsp:nvSpPr>
        <dsp:cNvPr id="0" name=""/>
        <dsp:cNvSpPr/>
      </dsp:nvSpPr>
      <dsp:spPr>
        <a:xfrm>
          <a:off x="0" y="0"/>
          <a:ext cx="8531053" cy="570354"/>
        </a:xfrm>
        <a:prstGeom prst="roundRect">
          <a:avLst>
            <a:gd name="adj" fmla="val 10000"/>
          </a:avLst>
        </a:prstGeom>
        <a:noFill/>
        <a:ln w="19050" cap="flat" cmpd="sng" algn="ctr">
          <a:solidFill>
            <a:srgbClr val="3477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rPr>
            <a:t>	1090 </a:t>
          </a:r>
          <a:r>
            <a:rPr lang="en-US" sz="2400" kern="1200" dirty="0" err="1" smtClean="0">
              <a:solidFill>
                <a:schemeClr val="tx1"/>
              </a:solidFill>
            </a:rPr>
            <a:t>látogató</a:t>
          </a:r>
          <a:endParaRPr lang="en-US" sz="2400" kern="1200" dirty="0">
            <a:solidFill>
              <a:schemeClr val="tx1"/>
            </a:solidFill>
          </a:endParaRPr>
        </a:p>
      </dsp:txBody>
      <dsp:txXfrm>
        <a:off x="1763246" y="0"/>
        <a:ext cx="6767806" cy="570354"/>
      </dsp:txXfrm>
    </dsp:sp>
    <dsp:sp modelId="{7DA90271-87BA-4353-BBF3-424F1863DCE0}">
      <dsp:nvSpPr>
        <dsp:cNvPr id="0" name=""/>
        <dsp:cNvSpPr/>
      </dsp:nvSpPr>
      <dsp:spPr>
        <a:xfrm>
          <a:off x="57035" y="57035"/>
          <a:ext cx="1706210" cy="456283"/>
        </a:xfrm>
        <a:prstGeom prst="roundRect">
          <a:avLst>
            <a:gd name="adj" fmla="val 10000"/>
          </a:avLst>
        </a:prstGeom>
        <a:blipFill rotWithShape="0">
          <a:blip xmlns:r="http://schemas.openxmlformats.org/officeDocument/2006/relationships" r:embed="rId1"/>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2FEF2F-1463-4DC4-9CA5-D23AF71D761B}">
      <dsp:nvSpPr>
        <dsp:cNvPr id="0" name=""/>
        <dsp:cNvSpPr/>
      </dsp:nvSpPr>
      <dsp:spPr>
        <a:xfrm>
          <a:off x="0" y="627389"/>
          <a:ext cx="8531053" cy="570354"/>
        </a:xfrm>
        <a:prstGeom prst="roundRect">
          <a:avLst>
            <a:gd name="adj" fmla="val 10000"/>
          </a:avLst>
        </a:prstGeom>
        <a:noFill/>
        <a:ln w="19050" cap="flat" cmpd="sng" algn="ctr">
          <a:solidFill>
            <a:srgbClr val="3477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rPr>
            <a:t>	2000 </a:t>
          </a:r>
          <a:r>
            <a:rPr lang="en-US" sz="2400" kern="1200" dirty="0" err="1" smtClean="0">
              <a:solidFill>
                <a:schemeClr val="tx1"/>
              </a:solidFill>
            </a:rPr>
            <a:t>bejelentkezés</a:t>
          </a:r>
          <a:endParaRPr lang="en-US" sz="2400" kern="1200" dirty="0">
            <a:solidFill>
              <a:schemeClr val="tx1"/>
            </a:solidFill>
          </a:endParaRPr>
        </a:p>
      </dsp:txBody>
      <dsp:txXfrm>
        <a:off x="1763246" y="627389"/>
        <a:ext cx="6767806" cy="570354"/>
      </dsp:txXfrm>
    </dsp:sp>
    <dsp:sp modelId="{8EBABA47-C71C-420F-9A92-6E2EBA86333E}">
      <dsp:nvSpPr>
        <dsp:cNvPr id="0" name=""/>
        <dsp:cNvSpPr/>
      </dsp:nvSpPr>
      <dsp:spPr>
        <a:xfrm>
          <a:off x="57035" y="684425"/>
          <a:ext cx="1706210" cy="456283"/>
        </a:xfrm>
        <a:prstGeom prst="roundRect">
          <a:avLst>
            <a:gd name="adj" fmla="val 10000"/>
          </a:avLst>
        </a:prstGeom>
        <a:blipFill rotWithShape="0">
          <a:blip xmlns:r="http://schemas.openxmlformats.org/officeDocument/2006/relationships" r:embed="rId2"/>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90FB34-F70C-419C-9A59-220A6B4C4002}">
      <dsp:nvSpPr>
        <dsp:cNvPr id="0" name=""/>
        <dsp:cNvSpPr/>
      </dsp:nvSpPr>
      <dsp:spPr>
        <a:xfrm>
          <a:off x="0" y="1254779"/>
          <a:ext cx="8531053" cy="570354"/>
        </a:xfrm>
        <a:prstGeom prst="roundRect">
          <a:avLst>
            <a:gd name="adj" fmla="val 10000"/>
          </a:avLst>
        </a:prstGeom>
        <a:noFill/>
        <a:ln w="19050" cap="flat" cmpd="sng" algn="ctr">
          <a:solidFill>
            <a:srgbClr val="3477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rPr>
            <a:t>	3125 </a:t>
          </a:r>
          <a:r>
            <a:rPr lang="en-US" sz="2400" kern="1200" dirty="0" err="1" smtClean="0">
              <a:solidFill>
                <a:schemeClr val="tx1"/>
              </a:solidFill>
            </a:rPr>
            <a:t>feltöltött</a:t>
          </a:r>
          <a:r>
            <a:rPr lang="en-US" sz="2400" kern="1200" dirty="0" smtClean="0">
              <a:solidFill>
                <a:schemeClr val="tx1"/>
              </a:solidFill>
            </a:rPr>
            <a:t> </a:t>
          </a:r>
          <a:r>
            <a:rPr lang="en-US" sz="2400" kern="1200" dirty="0" err="1" smtClean="0">
              <a:solidFill>
                <a:schemeClr val="tx1"/>
              </a:solidFill>
            </a:rPr>
            <a:t>fotó</a:t>
          </a:r>
          <a:endParaRPr lang="en-US" sz="2400" kern="1200" dirty="0">
            <a:solidFill>
              <a:schemeClr val="tx1"/>
            </a:solidFill>
          </a:endParaRPr>
        </a:p>
      </dsp:txBody>
      <dsp:txXfrm>
        <a:off x="1763246" y="1254779"/>
        <a:ext cx="6767806" cy="570354"/>
      </dsp:txXfrm>
    </dsp:sp>
    <dsp:sp modelId="{F0D7547E-A2FD-42BF-98B9-70F3CA37FE62}">
      <dsp:nvSpPr>
        <dsp:cNvPr id="0" name=""/>
        <dsp:cNvSpPr/>
      </dsp:nvSpPr>
      <dsp:spPr>
        <a:xfrm>
          <a:off x="57035" y="1311814"/>
          <a:ext cx="1706210" cy="456283"/>
        </a:xfrm>
        <a:prstGeom prst="roundRect">
          <a:avLst>
            <a:gd name="adj" fmla="val 10000"/>
          </a:avLst>
        </a:prstGeom>
        <a:blipFill rotWithShape="0">
          <a:blip xmlns:r="http://schemas.openxmlformats.org/officeDocument/2006/relationships" r:embed="rId3"/>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F69BC5-C238-4E5A-B64D-D7EDC914745E}">
      <dsp:nvSpPr>
        <dsp:cNvPr id="0" name=""/>
        <dsp:cNvSpPr/>
      </dsp:nvSpPr>
      <dsp:spPr>
        <a:xfrm>
          <a:off x="0" y="1882169"/>
          <a:ext cx="8531053" cy="570354"/>
        </a:xfrm>
        <a:prstGeom prst="roundRect">
          <a:avLst>
            <a:gd name="adj" fmla="val 10000"/>
          </a:avLst>
        </a:prstGeom>
        <a:noFill/>
        <a:ln w="19050" cap="flat" cmpd="sng" algn="ctr">
          <a:solidFill>
            <a:srgbClr val="3477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rPr>
            <a:t>	3500 </a:t>
          </a:r>
          <a:r>
            <a:rPr lang="en-US" sz="2400" kern="1200" dirty="0" err="1" smtClean="0">
              <a:solidFill>
                <a:schemeClr val="tx1"/>
              </a:solidFill>
            </a:rPr>
            <a:t>új</a:t>
          </a:r>
          <a:r>
            <a:rPr lang="en-US" sz="2400" kern="1200" dirty="0" smtClean="0">
              <a:solidFill>
                <a:schemeClr val="tx1"/>
              </a:solidFill>
            </a:rPr>
            <a:t> </a:t>
          </a:r>
          <a:r>
            <a:rPr lang="en-US" sz="2400" kern="1200" dirty="0" err="1" smtClean="0">
              <a:solidFill>
                <a:schemeClr val="tx1"/>
              </a:solidFill>
            </a:rPr>
            <a:t>kapcsolat</a:t>
          </a:r>
          <a:endParaRPr lang="en-US" sz="2400" kern="1200" dirty="0">
            <a:solidFill>
              <a:schemeClr val="tx1"/>
            </a:solidFill>
          </a:endParaRPr>
        </a:p>
      </dsp:txBody>
      <dsp:txXfrm>
        <a:off x="1763246" y="1882169"/>
        <a:ext cx="6767806" cy="570354"/>
      </dsp:txXfrm>
    </dsp:sp>
    <dsp:sp modelId="{B3DDBBCA-046E-493F-8BCF-2170694E3A01}">
      <dsp:nvSpPr>
        <dsp:cNvPr id="0" name=""/>
        <dsp:cNvSpPr/>
      </dsp:nvSpPr>
      <dsp:spPr>
        <a:xfrm>
          <a:off x="57035" y="1939204"/>
          <a:ext cx="1706210" cy="456283"/>
        </a:xfrm>
        <a:prstGeom prst="roundRect">
          <a:avLst>
            <a:gd name="adj" fmla="val 10000"/>
          </a:avLst>
        </a:prstGeom>
        <a:blipFill rotWithShape="0">
          <a:blip xmlns:r="http://schemas.openxmlformats.org/officeDocument/2006/relationships" r:embed="rId4"/>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FBA83B-2E02-4D43-B5D6-AFA55D2B93AB}">
      <dsp:nvSpPr>
        <dsp:cNvPr id="0" name=""/>
        <dsp:cNvSpPr/>
      </dsp:nvSpPr>
      <dsp:spPr>
        <a:xfrm>
          <a:off x="0" y="2509559"/>
          <a:ext cx="8531053" cy="570354"/>
        </a:xfrm>
        <a:prstGeom prst="roundRect">
          <a:avLst>
            <a:gd name="adj" fmla="val 10000"/>
          </a:avLst>
        </a:prstGeom>
        <a:noFill/>
        <a:ln w="19050" cap="flat" cmpd="sng" algn="ctr">
          <a:solidFill>
            <a:srgbClr val="3477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rPr>
            <a:t>	7610 </a:t>
          </a:r>
          <a:r>
            <a:rPr lang="en-US" sz="2400" kern="1200" dirty="0" err="1" smtClean="0">
              <a:solidFill>
                <a:schemeClr val="tx1"/>
              </a:solidFill>
            </a:rPr>
            <a:t>keresés</a:t>
          </a:r>
          <a:endParaRPr lang="en-US" sz="2400" kern="1200" dirty="0">
            <a:solidFill>
              <a:schemeClr val="tx1"/>
            </a:solidFill>
          </a:endParaRPr>
        </a:p>
      </dsp:txBody>
      <dsp:txXfrm>
        <a:off x="1763246" y="2509559"/>
        <a:ext cx="6767806" cy="570354"/>
      </dsp:txXfrm>
    </dsp:sp>
    <dsp:sp modelId="{CC55351A-DE57-420E-BB9A-EA1D06FEBB86}">
      <dsp:nvSpPr>
        <dsp:cNvPr id="0" name=""/>
        <dsp:cNvSpPr/>
      </dsp:nvSpPr>
      <dsp:spPr>
        <a:xfrm>
          <a:off x="57035" y="2566594"/>
          <a:ext cx="1706210" cy="456283"/>
        </a:xfrm>
        <a:prstGeom prst="roundRect">
          <a:avLst>
            <a:gd name="adj" fmla="val 10000"/>
          </a:avLst>
        </a:prstGeom>
        <a:blipFill rotWithShape="0">
          <a:blip xmlns:r="http://schemas.openxmlformats.org/officeDocument/2006/relationships" r:embed="rId5"/>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ED6E83-2732-4F35-B8E1-C6B1845B7655}">
      <dsp:nvSpPr>
        <dsp:cNvPr id="0" name=""/>
        <dsp:cNvSpPr/>
      </dsp:nvSpPr>
      <dsp:spPr>
        <a:xfrm>
          <a:off x="0" y="3136948"/>
          <a:ext cx="8531053" cy="570354"/>
        </a:xfrm>
        <a:prstGeom prst="roundRect">
          <a:avLst>
            <a:gd name="adj" fmla="val 10000"/>
          </a:avLst>
        </a:prstGeom>
        <a:noFill/>
        <a:ln w="19050" cap="flat" cmpd="sng" algn="ctr">
          <a:solidFill>
            <a:srgbClr val="3477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rPr>
            <a:t>	7630 </a:t>
          </a:r>
          <a:r>
            <a:rPr lang="en-US" sz="2400" kern="1200" dirty="0" err="1" smtClean="0">
              <a:solidFill>
                <a:schemeClr val="tx1"/>
              </a:solidFill>
            </a:rPr>
            <a:t>felfedezés</a:t>
          </a:r>
          <a:endParaRPr lang="en-US" sz="2400" kern="1200" dirty="0">
            <a:solidFill>
              <a:schemeClr val="tx1"/>
            </a:solidFill>
          </a:endParaRPr>
        </a:p>
      </dsp:txBody>
      <dsp:txXfrm>
        <a:off x="1763246" y="3136948"/>
        <a:ext cx="6767806" cy="570354"/>
      </dsp:txXfrm>
    </dsp:sp>
    <dsp:sp modelId="{03BF9E7A-5FDF-47B4-84CF-15DF2221D91C}">
      <dsp:nvSpPr>
        <dsp:cNvPr id="0" name=""/>
        <dsp:cNvSpPr/>
      </dsp:nvSpPr>
      <dsp:spPr>
        <a:xfrm>
          <a:off x="57035" y="3193984"/>
          <a:ext cx="1706210" cy="456283"/>
        </a:xfrm>
        <a:prstGeom prst="roundRect">
          <a:avLst>
            <a:gd name="adj" fmla="val 10000"/>
          </a:avLst>
        </a:prstGeom>
        <a:blipFill rotWithShape="0">
          <a:blip xmlns:r="http://schemas.openxmlformats.org/officeDocument/2006/relationships" r:embed="rId6"/>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2D417-EF7F-4209-9B61-D67C397177B0}">
      <dsp:nvSpPr>
        <dsp:cNvPr id="0" name=""/>
        <dsp:cNvSpPr/>
      </dsp:nvSpPr>
      <dsp:spPr>
        <a:xfrm>
          <a:off x="0" y="3764338"/>
          <a:ext cx="8531053" cy="570354"/>
        </a:xfrm>
        <a:prstGeom prst="roundRect">
          <a:avLst>
            <a:gd name="adj" fmla="val 10000"/>
          </a:avLst>
        </a:prstGeom>
        <a:noFill/>
        <a:ln w="19050" cap="flat" cmpd="sng" algn="ctr">
          <a:solidFill>
            <a:srgbClr val="3477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rPr>
            <a:t>	175,000 tweet</a:t>
          </a:r>
          <a:endParaRPr lang="en-US" sz="2400" kern="1200" dirty="0">
            <a:solidFill>
              <a:schemeClr val="tx1"/>
            </a:solidFill>
          </a:endParaRPr>
        </a:p>
      </dsp:txBody>
      <dsp:txXfrm>
        <a:off x="1763246" y="3764338"/>
        <a:ext cx="6767806" cy="570354"/>
      </dsp:txXfrm>
    </dsp:sp>
    <dsp:sp modelId="{4064626E-4BB2-4BA4-B60F-8068F2DD5F7A}">
      <dsp:nvSpPr>
        <dsp:cNvPr id="0" name=""/>
        <dsp:cNvSpPr/>
      </dsp:nvSpPr>
      <dsp:spPr>
        <a:xfrm>
          <a:off x="57035" y="3821374"/>
          <a:ext cx="1706210" cy="456283"/>
        </a:xfrm>
        <a:prstGeom prst="roundRect">
          <a:avLst>
            <a:gd name="adj" fmla="val 10000"/>
          </a:avLst>
        </a:prstGeom>
        <a:blipFill rotWithShape="0">
          <a:blip xmlns:r="http://schemas.openxmlformats.org/officeDocument/2006/relationships" r:embed="rId7"/>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8F91E9-C98C-4BF4-B5A1-E64F379EF280}">
      <dsp:nvSpPr>
        <dsp:cNvPr id="0" name=""/>
        <dsp:cNvSpPr/>
      </dsp:nvSpPr>
      <dsp:spPr>
        <a:xfrm>
          <a:off x="0" y="4391728"/>
          <a:ext cx="8531053" cy="570354"/>
        </a:xfrm>
        <a:prstGeom prst="roundRect">
          <a:avLst>
            <a:gd name="adj" fmla="val 10000"/>
          </a:avLst>
        </a:prstGeom>
        <a:noFill/>
        <a:ln w="19050" cap="flat" cmpd="sng" algn="ctr">
          <a:solidFill>
            <a:srgbClr val="3477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rPr>
            <a:t>	700,000 </a:t>
          </a:r>
          <a:r>
            <a:rPr lang="en-US" sz="2400" kern="1200" dirty="0" err="1" smtClean="0">
              <a:solidFill>
                <a:schemeClr val="tx1"/>
              </a:solidFill>
            </a:rPr>
            <a:t>elküldött</a:t>
          </a:r>
          <a:r>
            <a:rPr lang="en-US" sz="2400" kern="1200" dirty="0" smtClean="0">
              <a:solidFill>
                <a:schemeClr val="tx1"/>
              </a:solidFill>
            </a:rPr>
            <a:t> </a:t>
          </a:r>
          <a:r>
            <a:rPr lang="en-US" sz="2400" kern="1200" dirty="0" err="1" smtClean="0">
              <a:solidFill>
                <a:schemeClr val="tx1"/>
              </a:solidFill>
            </a:rPr>
            <a:t>üzenet</a:t>
          </a:r>
          <a:endParaRPr lang="en-US" sz="2400" kern="1200" dirty="0">
            <a:solidFill>
              <a:schemeClr val="tx1"/>
            </a:solidFill>
          </a:endParaRPr>
        </a:p>
      </dsp:txBody>
      <dsp:txXfrm>
        <a:off x="1763246" y="4391728"/>
        <a:ext cx="6767806" cy="570354"/>
      </dsp:txXfrm>
    </dsp:sp>
    <dsp:sp modelId="{839668D3-DED7-4EEC-9B0E-99C13BADEB72}">
      <dsp:nvSpPr>
        <dsp:cNvPr id="0" name=""/>
        <dsp:cNvSpPr/>
      </dsp:nvSpPr>
      <dsp:spPr>
        <a:xfrm>
          <a:off x="57035" y="4448763"/>
          <a:ext cx="1706210" cy="456283"/>
        </a:xfrm>
        <a:prstGeom prst="roundRect">
          <a:avLst>
            <a:gd name="adj" fmla="val 10000"/>
          </a:avLst>
        </a:prstGeom>
        <a:blipFill rotWithShape="0">
          <a:blip xmlns:r="http://schemas.openxmlformats.org/officeDocument/2006/relationships" r:embed="rId8"/>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CBD55B-3796-4323-89C3-CAF584CEF06E}">
      <dsp:nvSpPr>
        <dsp:cNvPr id="0" name=""/>
        <dsp:cNvSpPr/>
      </dsp:nvSpPr>
      <dsp:spPr>
        <a:xfrm>
          <a:off x="0" y="5019118"/>
          <a:ext cx="8531053" cy="570354"/>
        </a:xfrm>
        <a:prstGeom prst="roundRect">
          <a:avLst>
            <a:gd name="adj" fmla="val 10000"/>
          </a:avLst>
        </a:prstGeom>
        <a:noFill/>
        <a:ln w="19050" cap="flat" cmpd="sng" algn="ctr">
          <a:solidFill>
            <a:srgbClr val="3477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rPr>
            <a:t>	2 million </a:t>
          </a:r>
          <a:r>
            <a:rPr lang="en-US" sz="2400" kern="1200" dirty="0" err="1" smtClean="0">
              <a:solidFill>
                <a:schemeClr val="tx1"/>
              </a:solidFill>
            </a:rPr>
            <a:t>megnézett</a:t>
          </a:r>
          <a:r>
            <a:rPr lang="en-US" sz="2400" kern="1200" dirty="0" smtClean="0">
              <a:solidFill>
                <a:schemeClr val="tx1"/>
              </a:solidFill>
            </a:rPr>
            <a:t> </a:t>
          </a:r>
          <a:r>
            <a:rPr lang="en-US" sz="2400" kern="1200" dirty="0" err="1" smtClean="0">
              <a:solidFill>
                <a:schemeClr val="tx1"/>
              </a:solidFill>
            </a:rPr>
            <a:t>videó</a:t>
          </a:r>
          <a:endParaRPr lang="en-US" sz="2400" kern="1200" dirty="0">
            <a:solidFill>
              <a:schemeClr val="tx1"/>
            </a:solidFill>
          </a:endParaRPr>
        </a:p>
      </dsp:txBody>
      <dsp:txXfrm>
        <a:off x="1763246" y="5019118"/>
        <a:ext cx="6767806" cy="570354"/>
      </dsp:txXfrm>
    </dsp:sp>
    <dsp:sp modelId="{3CE3E914-AA4E-400A-B087-25AA7C7469F2}">
      <dsp:nvSpPr>
        <dsp:cNvPr id="0" name=""/>
        <dsp:cNvSpPr/>
      </dsp:nvSpPr>
      <dsp:spPr>
        <a:xfrm>
          <a:off x="57035" y="5076153"/>
          <a:ext cx="1706210" cy="456283"/>
        </a:xfrm>
        <a:prstGeom prst="roundRect">
          <a:avLst>
            <a:gd name="adj" fmla="val 10000"/>
          </a:avLst>
        </a:prstGeom>
        <a:blipFill rotWithShape="0">
          <a:blip xmlns:r="http://schemas.openxmlformats.org/officeDocument/2006/relationships" r:embed="rId9"/>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97918-196F-40C4-92AE-C411550B76AF}">
      <dsp:nvSpPr>
        <dsp:cNvPr id="0" name=""/>
        <dsp:cNvSpPr/>
      </dsp:nvSpPr>
      <dsp:spPr>
        <a:xfrm>
          <a:off x="881" y="750527"/>
          <a:ext cx="3791301" cy="5347008"/>
        </a:xfrm>
        <a:prstGeom prst="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7160" rIns="177800" bIns="0" numCol="1" spcCol="1270" anchor="t" anchorCtr="0">
          <a:noAutofit/>
        </a:bodyPr>
        <a:lstStyle/>
        <a:p>
          <a:pPr lvl="0" algn="r" defTabSz="1778000">
            <a:lnSpc>
              <a:spcPct val="90000"/>
            </a:lnSpc>
            <a:spcBef>
              <a:spcPct val="0"/>
            </a:spcBef>
            <a:spcAft>
              <a:spcPct val="35000"/>
            </a:spcAft>
          </a:pPr>
          <a:endParaRPr lang="hu-HU" sz="4000" kern="1200" dirty="0"/>
        </a:p>
      </dsp:txBody>
      <dsp:txXfrm rot="16200000">
        <a:off x="-1812262" y="2563670"/>
        <a:ext cx="4384547" cy="758260"/>
      </dsp:txXfrm>
    </dsp:sp>
    <dsp:sp modelId="{E65DDAD6-E8CD-48E6-9831-8845231B67D5}">
      <dsp:nvSpPr>
        <dsp:cNvPr id="0" name=""/>
        <dsp:cNvSpPr/>
      </dsp:nvSpPr>
      <dsp:spPr>
        <a:xfrm>
          <a:off x="759141" y="750527"/>
          <a:ext cx="2824519" cy="5347008"/>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157" rIns="0" bIns="0" numCol="1" spcCol="1270" anchor="t" anchorCtr="0">
          <a:noAutofit/>
        </a:bodyPr>
        <a:lstStyle/>
        <a:p>
          <a:pPr lvl="0" algn="l" defTabSz="1466850">
            <a:lnSpc>
              <a:spcPct val="90000"/>
            </a:lnSpc>
            <a:spcBef>
              <a:spcPct val="0"/>
            </a:spcBef>
            <a:spcAft>
              <a:spcPct val="35000"/>
            </a:spcAft>
          </a:pPr>
          <a:r>
            <a:rPr lang="hu-HU" sz="3300" kern="1200" dirty="0" smtClean="0"/>
            <a:t>Figyelni</a:t>
          </a:r>
          <a:endParaRPr lang="hu-HU" sz="3300" kern="1200" dirty="0"/>
        </a:p>
      </dsp:txBody>
      <dsp:txXfrm>
        <a:off x="759141" y="750527"/>
        <a:ext cx="2824519" cy="5347008"/>
      </dsp:txXfrm>
    </dsp:sp>
    <dsp:sp modelId="{2DCB0104-0C0A-43D4-8D35-3871230481A2}">
      <dsp:nvSpPr>
        <dsp:cNvPr id="0" name=""/>
        <dsp:cNvSpPr/>
      </dsp:nvSpPr>
      <dsp:spPr>
        <a:xfrm>
          <a:off x="3924877" y="750527"/>
          <a:ext cx="3791301" cy="5347008"/>
        </a:xfrm>
        <a:prstGeom prst="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7160" rIns="177800" bIns="0" numCol="1" spcCol="1270" anchor="t" anchorCtr="0">
          <a:noAutofit/>
        </a:bodyPr>
        <a:lstStyle/>
        <a:p>
          <a:pPr lvl="0" algn="r" defTabSz="1778000">
            <a:lnSpc>
              <a:spcPct val="90000"/>
            </a:lnSpc>
            <a:spcBef>
              <a:spcPct val="0"/>
            </a:spcBef>
            <a:spcAft>
              <a:spcPct val="35000"/>
            </a:spcAft>
          </a:pPr>
          <a:endParaRPr lang="hu-HU" sz="4000" kern="1200" dirty="0"/>
        </a:p>
      </dsp:txBody>
      <dsp:txXfrm rot="16200000">
        <a:off x="2111734" y="2563670"/>
        <a:ext cx="4384547" cy="758260"/>
      </dsp:txXfrm>
    </dsp:sp>
    <dsp:sp modelId="{AAFB97AF-1122-4176-95BD-F314DF91BD1C}">
      <dsp:nvSpPr>
        <dsp:cNvPr id="0" name=""/>
        <dsp:cNvSpPr/>
      </dsp:nvSpPr>
      <dsp:spPr>
        <a:xfrm rot="5400000">
          <a:off x="3609781" y="4363458"/>
          <a:ext cx="668104" cy="568695"/>
        </a:xfrm>
        <a:prstGeom prst="flowChartExtra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608598-AC8E-4138-B776-02CF2E25E630}">
      <dsp:nvSpPr>
        <dsp:cNvPr id="0" name=""/>
        <dsp:cNvSpPr/>
      </dsp:nvSpPr>
      <dsp:spPr>
        <a:xfrm>
          <a:off x="4683138" y="750527"/>
          <a:ext cx="2824519" cy="5347008"/>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157" rIns="0" bIns="0" numCol="1" spcCol="1270" anchor="t" anchorCtr="0">
          <a:noAutofit/>
        </a:bodyPr>
        <a:lstStyle/>
        <a:p>
          <a:pPr lvl="0" algn="l" defTabSz="1466850">
            <a:lnSpc>
              <a:spcPct val="90000"/>
            </a:lnSpc>
            <a:spcBef>
              <a:spcPct val="0"/>
            </a:spcBef>
            <a:spcAft>
              <a:spcPct val="35000"/>
            </a:spcAft>
          </a:pPr>
          <a:r>
            <a:rPr lang="hu-HU" sz="3300" kern="1200" dirty="0" smtClean="0"/>
            <a:t>Reagálni</a:t>
          </a:r>
          <a:endParaRPr lang="hu-HU" sz="3300" kern="1200" dirty="0"/>
        </a:p>
      </dsp:txBody>
      <dsp:txXfrm>
        <a:off x="4683138" y="750527"/>
        <a:ext cx="2824519" cy="5347008"/>
      </dsp:txXfrm>
    </dsp:sp>
    <dsp:sp modelId="{484F6269-07BC-468A-B20F-9C7C6FB94371}">
      <dsp:nvSpPr>
        <dsp:cNvPr id="0" name=""/>
        <dsp:cNvSpPr/>
      </dsp:nvSpPr>
      <dsp:spPr>
        <a:xfrm>
          <a:off x="7848874" y="750527"/>
          <a:ext cx="3791301" cy="5347008"/>
        </a:xfrm>
        <a:prstGeom prst="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7160" rIns="177800" bIns="0" numCol="1" spcCol="1270" anchor="t" anchorCtr="0">
          <a:noAutofit/>
        </a:bodyPr>
        <a:lstStyle/>
        <a:p>
          <a:pPr lvl="0" algn="r" defTabSz="1778000">
            <a:lnSpc>
              <a:spcPct val="90000"/>
            </a:lnSpc>
            <a:spcBef>
              <a:spcPct val="0"/>
            </a:spcBef>
            <a:spcAft>
              <a:spcPct val="35000"/>
            </a:spcAft>
          </a:pPr>
          <a:endParaRPr lang="hu-HU" sz="4000" kern="1200" dirty="0"/>
        </a:p>
      </dsp:txBody>
      <dsp:txXfrm rot="16200000">
        <a:off x="6035731" y="2563670"/>
        <a:ext cx="4384547" cy="758260"/>
      </dsp:txXfrm>
    </dsp:sp>
    <dsp:sp modelId="{031C8354-BD4D-4632-AE7D-38D83432CEA8}">
      <dsp:nvSpPr>
        <dsp:cNvPr id="0" name=""/>
        <dsp:cNvSpPr/>
      </dsp:nvSpPr>
      <dsp:spPr>
        <a:xfrm rot="5400000">
          <a:off x="7533778" y="4363458"/>
          <a:ext cx="668104" cy="568695"/>
        </a:xfrm>
        <a:prstGeom prst="flowChartExtra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4F903B-B981-4A2C-A5EA-1580C2419FEE}">
      <dsp:nvSpPr>
        <dsp:cNvPr id="0" name=""/>
        <dsp:cNvSpPr/>
      </dsp:nvSpPr>
      <dsp:spPr>
        <a:xfrm>
          <a:off x="8607134" y="750527"/>
          <a:ext cx="2824519" cy="5347008"/>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157" rIns="0" bIns="0" numCol="1" spcCol="1270" anchor="t" anchorCtr="0">
          <a:noAutofit/>
        </a:bodyPr>
        <a:lstStyle/>
        <a:p>
          <a:pPr lvl="0" algn="l" defTabSz="1466850">
            <a:lnSpc>
              <a:spcPct val="90000"/>
            </a:lnSpc>
            <a:spcBef>
              <a:spcPct val="0"/>
            </a:spcBef>
            <a:spcAft>
              <a:spcPct val="35000"/>
            </a:spcAft>
          </a:pPr>
          <a:r>
            <a:rPr lang="hu-HU" sz="3300" kern="1200" dirty="0" smtClean="0"/>
            <a:t>Megváltoztatni</a:t>
          </a:r>
          <a:endParaRPr lang="hu-HU" sz="3300" kern="1200" dirty="0"/>
        </a:p>
      </dsp:txBody>
      <dsp:txXfrm>
        <a:off x="8607134" y="750527"/>
        <a:ext cx="2824519" cy="5347008"/>
      </dsp:txXfrm>
    </dsp:sp>
  </dsp:spTree>
</dsp:drawing>
</file>

<file path=ppt/diagrams/layout1.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S4 Solution Specialist Sales Summit</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9/11/2013 11:03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S4 Solution Specialist Sales Summit</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9/11/2013 11:03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30DED-7E0A-4245-ADBE-A53A10563424}"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68714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98DE77-DE31-4545-9F57-DF8F6757DA8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282459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98DE77-DE31-4545-9F57-DF8F6757DA8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959209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Social Networks - </a:t>
            </a:r>
            <a:r>
              <a:rPr lang="en-US" sz="1200" dirty="0" smtClean="0"/>
              <a:t>An online network to help maintain existing relationships or help connect people based on shared interests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Blogs - </a:t>
            </a:r>
            <a:r>
              <a:rPr lang="en-US" sz="1200" dirty="0" smtClean="0"/>
              <a:t>A platform for users to create personal sites for posting of written, video or other content</a:t>
            </a:r>
          </a:p>
          <a:p>
            <a:endParaRPr lang="en-US" dirty="0"/>
          </a:p>
        </p:txBody>
      </p:sp>
      <p:sp>
        <p:nvSpPr>
          <p:cNvPr id="4" name="Slide Number Placeholder 3"/>
          <p:cNvSpPr>
            <a:spLocks noGrp="1"/>
          </p:cNvSpPr>
          <p:nvPr>
            <p:ph type="sldNum" sz="quarter" idx="10"/>
          </p:nvPr>
        </p:nvSpPr>
        <p:spPr/>
        <p:txBody>
          <a:bodyPr/>
          <a:lstStyle/>
          <a:p>
            <a:fld id="{DCBDC449-1811-4FF5-A3D3-5B55A1CAF72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41623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Services</a:t>
            </a:r>
            <a:endParaRPr lang="en-US" dirty="0">
              <a:solidFill>
                <a:prstClr val="black"/>
              </a:solidFill>
            </a:endParaRPr>
          </a:p>
        </p:txBody>
      </p:sp>
      <p:sp>
        <p:nvSpPr>
          <p:cNvPr id="5" name="Date Placeholder 4"/>
          <p:cNvSpPr>
            <a:spLocks noGrp="1"/>
          </p:cNvSpPr>
          <p:nvPr>
            <p:ph type="dt" idx="11"/>
          </p:nvPr>
        </p:nvSpPr>
        <p:spPr/>
        <p:txBody>
          <a:bodyPr/>
          <a:lstStyle/>
          <a:p>
            <a:fld id="{7C3FBCD4-166E-446F-AF18-7D4A0CF9AEF6}" type="datetimeFigureOut">
              <a:rPr lang="en-US" smtClean="0">
                <a:solidFill>
                  <a:prstClr val="black"/>
                </a:solidFill>
              </a:rPr>
              <a:pPr/>
              <a:t>9/12/2013</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41559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Social Networks - </a:t>
            </a:r>
            <a:r>
              <a:rPr lang="en-US" sz="1200" dirty="0" smtClean="0"/>
              <a:t>An online network to help maintain existing relationships or help connect people based on shared interests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Blogs - </a:t>
            </a:r>
            <a:r>
              <a:rPr lang="en-US" sz="1200" dirty="0" smtClean="0"/>
              <a:t>A platform for users to create personal sites for posting of written, video or other content</a:t>
            </a:r>
          </a:p>
          <a:p>
            <a:endParaRPr lang="en-US" dirty="0"/>
          </a:p>
        </p:txBody>
      </p:sp>
      <p:sp>
        <p:nvSpPr>
          <p:cNvPr id="4" name="Slide Number Placeholder 3"/>
          <p:cNvSpPr>
            <a:spLocks noGrp="1"/>
          </p:cNvSpPr>
          <p:nvPr>
            <p:ph type="sldNum" sz="quarter" idx="10"/>
          </p:nvPr>
        </p:nvSpPr>
        <p:spPr/>
        <p:txBody>
          <a:bodyPr/>
          <a:lstStyle/>
          <a:p>
            <a:fld id="{DCBDC449-1811-4FF5-A3D3-5B55A1CAF72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7619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Every year we get such statistics</a:t>
            </a:r>
            <a:r>
              <a:rPr lang="en-US" baseline="0" dirty="0" smtClean="0"/>
              <a:t> from various market research organization. Well, even if we believe fraction of that is true still it’s a big number .</a:t>
            </a:r>
          </a:p>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So impact of data quality on general day to day profitability is well known and I don’t need to emphasize .</a:t>
            </a:r>
          </a:p>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Lets look how much data quality matter for effective analytics.</a:t>
            </a:r>
          </a:p>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1.</a:t>
            </a:r>
            <a:endParaRPr lang="en-US"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 Analytics requires both past and current data about many different things including customers, businesses, products, and the economy.</a:t>
            </a:r>
          </a:p>
          <a:p>
            <a:r>
              <a:rPr lang="en-US" dirty="0" smtClean="0"/>
              <a:t>-All data is a representation of some reality. The more closely the data mirrors that reality, the more accurate the data is.</a:t>
            </a:r>
          </a:p>
          <a:p>
            <a:r>
              <a:rPr lang="en-US" dirty="0" smtClean="0"/>
              <a:t>2.   </a:t>
            </a:r>
          </a:p>
          <a:p>
            <a:r>
              <a:rPr lang="en-US" dirty="0" smtClean="0"/>
              <a:t>Analytics is adopted as strategic</a:t>
            </a:r>
            <a:r>
              <a:rPr lang="en-US" baseline="0" dirty="0" smtClean="0"/>
              <a:t> initiative for most of the organization with a  broad consequence.</a:t>
            </a:r>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Data quality issues in a transactional</a:t>
            </a:r>
            <a:r>
              <a:rPr lang="en-US" baseline="0" dirty="0" smtClean="0"/>
              <a:t> system may cause you too loose  a single customer or deal. However same data quality issue once percolated to Analytical system on which strategic decision are made may wipe out a set of customers</a:t>
            </a:r>
            <a:endParaRPr lang="en-US"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 Analytics with appropriate attention paid to data quality makes easier than ever for businesses to make accurate market and consumer predictions and thus smarter decisions for the growth of their company. </a:t>
            </a:r>
          </a:p>
          <a:p>
            <a:pPr marL="0" marR="0" indent="0" algn="l" defTabSz="914363" rtl="0" eaLnBrk="1" fontAlgn="auto" latinLnBrk="0" hangingPunct="1">
              <a:lnSpc>
                <a:spcPct val="90000"/>
              </a:lnSpc>
              <a:spcBef>
                <a:spcPts val="0"/>
              </a:spcBef>
              <a:spcAft>
                <a:spcPts val="333"/>
              </a:spcAft>
              <a:buClrTx/>
              <a:buSzTx/>
              <a:buFontTx/>
              <a:buNone/>
              <a:tabLst/>
              <a:defRPr/>
            </a:pPr>
            <a:endParaRPr lang="en-US"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3.</a:t>
            </a:r>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Garbage in, Garbage out.</a:t>
            </a:r>
            <a:r>
              <a:rPr lang="en-US" baseline="0" dirty="0" smtClean="0"/>
              <a:t> This holds true for any computing system, but it impact on Analytics and </a:t>
            </a:r>
            <a:r>
              <a:rPr lang="en-US" baseline="0" dirty="0" err="1" smtClean="0"/>
              <a:t>decsion</a:t>
            </a:r>
            <a:r>
              <a:rPr lang="en-US" baseline="0" dirty="0" smtClean="0"/>
              <a:t> based on that have bigger and larger impact.</a:t>
            </a:r>
            <a:r>
              <a:rPr lang="en-US" dirty="0" smtClean="0"/>
              <a:t> </a:t>
            </a:r>
          </a:p>
          <a:p>
            <a:pPr marL="0" marR="0" indent="0" algn="l" defTabSz="914363" rtl="0" eaLnBrk="1" fontAlgn="auto" latinLnBrk="0" hangingPunct="1">
              <a:lnSpc>
                <a:spcPct val="90000"/>
              </a:lnSpc>
              <a:spcBef>
                <a:spcPts val="0"/>
              </a:spcBef>
              <a:spcAft>
                <a:spcPts val="333"/>
              </a:spcAft>
              <a:buClrTx/>
              <a:buSzTx/>
              <a:buFontTx/>
              <a:buNone/>
              <a:tabLst/>
              <a:defRPr/>
            </a:pPr>
            <a:endParaRPr lang="en-US" dirty="0" smtClean="0"/>
          </a:p>
          <a:p>
            <a:pPr marL="0" indent="0">
              <a:buFontTx/>
              <a:buNone/>
            </a:pPr>
            <a:r>
              <a:rPr lang="en-US" dirty="0" smtClean="0"/>
              <a:t>The above chart</a:t>
            </a:r>
            <a:r>
              <a:rPr lang="en-US" baseline="0" dirty="0" smtClean="0"/>
              <a:t> suggest that as the data volume grow our ability to analyze that data is limited to an extent. This knowledge &amp; execution gap is related to multiple factors. It is </a:t>
            </a:r>
            <a:r>
              <a:rPr lang="en-US" baseline="0" dirty="0" err="1" smtClean="0"/>
              <a:t>bcoz</a:t>
            </a:r>
            <a:r>
              <a:rPr lang="en-US" baseline="0" dirty="0" smtClean="0"/>
              <a:t> of tools availability, skill gap  and the business value. You can bridge this knowledge and execution gap by </a:t>
            </a:r>
            <a:r>
              <a:rPr lang="en-US" baseline="0" dirty="0" err="1" smtClean="0"/>
              <a:t>maintiaing</a:t>
            </a:r>
            <a:r>
              <a:rPr lang="en-US" baseline="0" dirty="0" smtClean="0"/>
              <a:t> proper Data quality .     </a:t>
            </a:r>
          </a:p>
          <a:p>
            <a:pPr marL="0" indent="0">
              <a:buFontTx/>
              <a:buNone/>
            </a:pPr>
            <a:endParaRPr lang="en-US" dirty="0" smtClean="0"/>
          </a:p>
          <a:p>
            <a:pPr marL="0" indent="0">
              <a:buFontTx/>
              <a:buNone/>
            </a:pPr>
            <a:r>
              <a:rPr lang="en-US" dirty="0" smtClean="0"/>
              <a:t>Some of you may be wondering that we maintain our transaction system so well,</a:t>
            </a:r>
            <a:r>
              <a:rPr lang="en-US" baseline="0" dirty="0" smtClean="0"/>
              <a:t> how does data quality </a:t>
            </a:r>
            <a:r>
              <a:rPr lang="en-US" baseline="0" smtClean="0"/>
              <a:t>issues originates. </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3076669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19</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solidFill>
                  <a:prstClr val="black"/>
                </a:solidFill>
              </a:rPr>
              <a:pPr/>
              <a:t>9/11/2013 11:03 AM</a:t>
            </a:fld>
            <a:endParaRPr lang="en-US" dirty="0">
              <a:solidFill>
                <a:prstClr val="black"/>
              </a:solidFill>
            </a:endParaRPr>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solidFill>
                <a:prstClr val="black"/>
              </a:solidFill>
            </a:endParaRPr>
          </a:p>
        </p:txBody>
      </p:sp>
    </p:spTree>
    <p:extLst>
      <p:ext uri="{BB962C8B-B14F-4D97-AF65-F5344CB8AC3E}">
        <p14:creationId xmlns:p14="http://schemas.microsoft.com/office/powerpoint/2010/main" val="3712727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Every year we get such statistics</a:t>
            </a:r>
            <a:r>
              <a:rPr lang="en-US" baseline="0" dirty="0" smtClean="0"/>
              <a:t> from various market research organization. Well, even if we believe fraction of that is true still it’s a big number .</a:t>
            </a:r>
          </a:p>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So impact of data quality on general day to day profitability is well known and I don’t need to emphasize .</a:t>
            </a:r>
          </a:p>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Lets look how much data quality matter for effective analytics.</a:t>
            </a:r>
          </a:p>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1.</a:t>
            </a:r>
            <a:endParaRPr lang="en-US"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 Analytics requires both past and current data about many different things including customers, businesses, products, and the economy.</a:t>
            </a:r>
          </a:p>
          <a:p>
            <a:r>
              <a:rPr lang="en-US" dirty="0" smtClean="0"/>
              <a:t>-All data is a representation of some reality. The more closely the data mirrors that reality, the more accurate the data is.</a:t>
            </a:r>
          </a:p>
          <a:p>
            <a:r>
              <a:rPr lang="en-US" dirty="0" smtClean="0"/>
              <a:t>2.   </a:t>
            </a:r>
          </a:p>
          <a:p>
            <a:r>
              <a:rPr lang="en-US" dirty="0" smtClean="0"/>
              <a:t>Analytics is adopted as strategic</a:t>
            </a:r>
            <a:r>
              <a:rPr lang="en-US" baseline="0" dirty="0" smtClean="0"/>
              <a:t> initiative for most of the organization with a  broad consequence.</a:t>
            </a:r>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Data quality issues in a transactional</a:t>
            </a:r>
            <a:r>
              <a:rPr lang="en-US" baseline="0" dirty="0" smtClean="0"/>
              <a:t> system may cause you too loose  a single customer or deal. However same data quality issue once percolated to Analytical system on which strategic decision are made may wipe out a set of customers</a:t>
            </a:r>
            <a:endParaRPr lang="en-US"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 Analytics with appropriate attention paid to data quality makes easier than ever for businesses to make accurate market and consumer predictions and thus smarter decisions for the growth of their company. </a:t>
            </a:r>
          </a:p>
          <a:p>
            <a:pPr marL="0" marR="0" indent="0" algn="l" defTabSz="914363" rtl="0" eaLnBrk="1" fontAlgn="auto" latinLnBrk="0" hangingPunct="1">
              <a:lnSpc>
                <a:spcPct val="90000"/>
              </a:lnSpc>
              <a:spcBef>
                <a:spcPts val="0"/>
              </a:spcBef>
              <a:spcAft>
                <a:spcPts val="333"/>
              </a:spcAft>
              <a:buClrTx/>
              <a:buSzTx/>
              <a:buFontTx/>
              <a:buNone/>
              <a:tabLst/>
              <a:defRPr/>
            </a:pPr>
            <a:endParaRPr lang="en-US"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3.</a:t>
            </a:r>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Garbage in, Garbage out.</a:t>
            </a:r>
            <a:r>
              <a:rPr lang="en-US" baseline="0" dirty="0" smtClean="0"/>
              <a:t> This holds true for any computing system, but it impact on Analytics and </a:t>
            </a:r>
            <a:r>
              <a:rPr lang="en-US" baseline="0" dirty="0" err="1" smtClean="0"/>
              <a:t>decsion</a:t>
            </a:r>
            <a:r>
              <a:rPr lang="en-US" baseline="0" dirty="0" smtClean="0"/>
              <a:t> based on that have bigger and larger impact.</a:t>
            </a:r>
            <a:r>
              <a:rPr lang="en-US" dirty="0" smtClean="0"/>
              <a:t> </a:t>
            </a:r>
          </a:p>
          <a:p>
            <a:pPr marL="0" marR="0" indent="0" algn="l" defTabSz="914363" rtl="0" eaLnBrk="1" fontAlgn="auto" latinLnBrk="0" hangingPunct="1">
              <a:lnSpc>
                <a:spcPct val="90000"/>
              </a:lnSpc>
              <a:spcBef>
                <a:spcPts val="0"/>
              </a:spcBef>
              <a:spcAft>
                <a:spcPts val="333"/>
              </a:spcAft>
              <a:buClrTx/>
              <a:buSzTx/>
              <a:buFontTx/>
              <a:buNone/>
              <a:tabLst/>
              <a:defRPr/>
            </a:pPr>
            <a:endParaRPr lang="en-US" dirty="0" smtClean="0"/>
          </a:p>
          <a:p>
            <a:pPr marL="0" indent="0">
              <a:buFontTx/>
              <a:buNone/>
            </a:pPr>
            <a:r>
              <a:rPr lang="en-US" dirty="0" smtClean="0"/>
              <a:t>The above chart</a:t>
            </a:r>
            <a:r>
              <a:rPr lang="en-US" baseline="0" dirty="0" smtClean="0"/>
              <a:t> suggest that as the data volume grow our ability to analyze that data is limited to an extent. This knowledge &amp; execution gap is related to multiple factors. It is </a:t>
            </a:r>
            <a:r>
              <a:rPr lang="en-US" baseline="0" dirty="0" err="1" smtClean="0"/>
              <a:t>bcoz</a:t>
            </a:r>
            <a:r>
              <a:rPr lang="en-US" baseline="0" dirty="0" smtClean="0"/>
              <a:t> of tools availability, skill gap  and the business value. You can bridge this knowledge and execution gap by </a:t>
            </a:r>
            <a:r>
              <a:rPr lang="en-US" baseline="0" dirty="0" err="1" smtClean="0"/>
              <a:t>maintiaing</a:t>
            </a:r>
            <a:r>
              <a:rPr lang="en-US" baseline="0" dirty="0" smtClean="0"/>
              <a:t> proper Data quality .     </a:t>
            </a:r>
          </a:p>
          <a:p>
            <a:pPr marL="0" indent="0">
              <a:buFontTx/>
              <a:buNone/>
            </a:pPr>
            <a:endParaRPr lang="en-US" dirty="0" smtClean="0"/>
          </a:p>
          <a:p>
            <a:pPr marL="0" indent="0">
              <a:buFontTx/>
              <a:buNone/>
            </a:pPr>
            <a:r>
              <a:rPr lang="en-US" dirty="0" smtClean="0"/>
              <a:t>Some of you may be wondering that we maintain our transaction system so well,</a:t>
            </a:r>
            <a:r>
              <a:rPr lang="en-US" baseline="0" dirty="0" smtClean="0"/>
              <a:t> how does data quality </a:t>
            </a:r>
            <a:r>
              <a:rPr lang="en-US" baseline="0" smtClean="0"/>
              <a:t>issues originates. </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340740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6325" y="233363"/>
            <a:ext cx="3246438" cy="18272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B258F2-B2E5-4175-B339-81AEE5988F5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64649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98DE77-DE31-4545-9F57-DF8F6757DA8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5167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S4 Solution Specialist Sales Summit</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9/11/2013 11:03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276568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6325" y="233363"/>
            <a:ext cx="3246438" cy="18272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B258F2-B2E5-4175-B339-81AEE5988F5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563368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b="0" dirty="0" smtClean="0"/>
              <a:t>Napi</a:t>
            </a:r>
            <a:r>
              <a:rPr lang="hu-HU" b="0" baseline="0" dirty="0" smtClean="0"/>
              <a:t> betöltés; 500Gb Oracle – nálunk 100Gb; mennyiből mennyi lett, erről beszélni, hogyan</a:t>
            </a:r>
            <a:endParaRPr 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hu-HU"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hu-HU"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hu-HU" dirty="0" smtClean="0"/>
              <a:t>A teszt célja: feldolgozás gyorsaságának demonstrálása kimutatások előállításával, bér jellegű kifizetésekről, nagyszámú forgalom tényadat alapján.</a:t>
            </a:r>
          </a:p>
          <a:p>
            <a:r>
              <a:rPr lang="hu-HU" sz="1200" u="sng" kern="1200" dirty="0" smtClean="0">
                <a:solidFill>
                  <a:schemeClr val="tx1"/>
                </a:solidFill>
                <a:effectLst/>
                <a:latin typeface="+mn-lt"/>
                <a:ea typeface="+mn-ea"/>
                <a:cs typeface="+mn-cs"/>
              </a:rPr>
              <a:t>Egyéb, ad- hoc, valós időben számolt, - tipikusan kereszttáblás – lekérdezések: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A bemutató során lehetőség lesz a résztvevők kérése szerint lekérdezéseket összeállítani, az alábbiak tetszőleges kombinációival, mind szűrésekhez, mind bontásokhoz és összegzésekhez használhatóan (dimenziók):</a:t>
            </a:r>
          </a:p>
          <a:p>
            <a:pPr lvl="0"/>
            <a:r>
              <a:rPr lang="hu-HU" sz="1200" kern="1200" dirty="0" smtClean="0">
                <a:solidFill>
                  <a:schemeClr val="tx1"/>
                </a:solidFill>
                <a:effectLst/>
                <a:latin typeface="+mn-lt"/>
                <a:ea typeface="+mn-ea"/>
                <a:cs typeface="+mn-cs"/>
              </a:rPr>
              <a:t>Foglalkoztatás jellege</a:t>
            </a:r>
          </a:p>
          <a:p>
            <a:pPr lvl="0"/>
            <a:r>
              <a:rPr lang="hu-HU" sz="1200" kern="1200" dirty="0" smtClean="0">
                <a:solidFill>
                  <a:schemeClr val="tx1"/>
                </a:solidFill>
                <a:effectLst/>
                <a:latin typeface="+mn-lt"/>
                <a:ea typeface="+mn-ea"/>
                <a:cs typeface="+mn-cs"/>
              </a:rPr>
              <a:t>Munkajogi törvény</a:t>
            </a:r>
          </a:p>
          <a:p>
            <a:pPr lvl="0"/>
            <a:r>
              <a:rPr lang="hu-HU" sz="1200" kern="1200" dirty="0" smtClean="0">
                <a:solidFill>
                  <a:schemeClr val="tx1"/>
                </a:solidFill>
                <a:effectLst/>
                <a:latin typeface="+mn-lt"/>
                <a:ea typeface="+mn-ea"/>
                <a:cs typeface="+mn-cs"/>
              </a:rPr>
              <a:t>Bérkifizetés típusa </a:t>
            </a:r>
          </a:p>
          <a:p>
            <a:pPr lvl="0"/>
            <a:r>
              <a:rPr lang="hu-HU" sz="1200" kern="1200" dirty="0" smtClean="0">
                <a:solidFill>
                  <a:schemeClr val="tx1"/>
                </a:solidFill>
                <a:effectLst/>
                <a:latin typeface="+mn-lt"/>
                <a:ea typeface="+mn-ea"/>
                <a:cs typeface="+mn-cs"/>
              </a:rPr>
              <a:t>Finanszírozási forma</a:t>
            </a:r>
          </a:p>
          <a:p>
            <a:pPr lvl="0"/>
            <a:r>
              <a:rPr lang="hu-HU" sz="1200" kern="1200" dirty="0" smtClean="0">
                <a:solidFill>
                  <a:schemeClr val="tx1"/>
                </a:solidFill>
                <a:effectLst/>
                <a:latin typeface="+mn-lt"/>
                <a:ea typeface="+mn-ea"/>
                <a:cs typeface="+mn-cs"/>
              </a:rPr>
              <a:t>Feldolgozás ideje</a:t>
            </a:r>
          </a:p>
          <a:p>
            <a:pPr lvl="0"/>
            <a:r>
              <a:rPr lang="hu-HU" sz="1200" kern="1200" dirty="0" smtClean="0">
                <a:solidFill>
                  <a:schemeClr val="tx1"/>
                </a:solidFill>
                <a:effectLst/>
                <a:latin typeface="+mn-lt"/>
                <a:ea typeface="+mn-ea"/>
                <a:cs typeface="+mn-cs"/>
              </a:rPr>
              <a:t>Kereszttáblás lekérdezésekben alkalmazható mérőszámok: bér jellegű kifizetések összege, bér jellegű kifizetésekhez kapcsolódó jogviszonyok száma. </a:t>
            </a:r>
          </a:p>
          <a:p>
            <a:pPr lvl="0"/>
            <a:r>
              <a:rPr lang="hu-HU" sz="1200" kern="1200" dirty="0" smtClean="0">
                <a:solidFill>
                  <a:schemeClr val="tx1"/>
                </a:solidFill>
                <a:effectLst/>
                <a:latin typeface="+mn-lt"/>
                <a:ea typeface="+mn-ea"/>
                <a:cs typeface="+mn-cs"/>
              </a:rPr>
              <a:t>Lefúrás lehetséges napra és egyedi jogviszonyra, felgörgetés értelemszerűen, pl. feldolgozás ideje szerint nap, hónap, év.</a:t>
            </a:r>
          </a:p>
          <a:p>
            <a:endParaRPr lang="hu-HU" dirty="0"/>
          </a:p>
        </p:txBody>
      </p:sp>
      <p:sp>
        <p:nvSpPr>
          <p:cNvPr id="4" name="Slide Number Placeholder 3"/>
          <p:cNvSpPr>
            <a:spLocks noGrp="1"/>
          </p:cNvSpPr>
          <p:nvPr>
            <p:ph type="sldNum" sz="quarter" idx="10"/>
          </p:nvPr>
        </p:nvSpPr>
        <p:spPr/>
        <p:txBody>
          <a:bodyPr/>
          <a:lstStyle/>
          <a:p>
            <a:pPr>
              <a:defRPr/>
            </a:pPr>
            <a:fld id="{4EA8EAC6-1622-4B03-8412-B2BF353AF6CA}"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552565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u-HU" baseline="0" dirty="0" smtClean="0"/>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05810422-0088-406D-9897-2A1212DB4B63}"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741931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u-HU" baseline="0" dirty="0" smtClean="0"/>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05810422-0088-406D-9897-2A1212DB4B63}"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315059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3.emf"/></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3.emf"/></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7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g"/><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g"/><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oleObject" Target="../embeddings/oleObject1.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1" y="-1"/>
            <a:ext cx="12436475" cy="6994525"/>
          </a:xfrm>
          <a:prstGeom prst="rect">
            <a:avLst/>
          </a:prstGeom>
          <a:gradFill flip="none" rotWithShape="1">
            <a:gsLst>
              <a:gs pos="0">
                <a:srgbClr val="000000">
                  <a:alpha val="65000"/>
                </a:srgbClr>
              </a:gs>
              <a:gs pos="24000">
                <a:srgbClr val="000000">
                  <a:alpha val="0"/>
                </a:srgbClr>
              </a:gs>
              <a:gs pos="100000">
                <a:srgbClr val="000000">
                  <a:alpha val="0"/>
                </a:srgbClr>
              </a:gs>
            </a:gsLst>
            <a:lin ang="189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smtClean="0">
              <a:gradFill>
                <a:gsLst>
                  <a:gs pos="0">
                    <a:srgbClr val="FFFFFF"/>
                  </a:gs>
                  <a:gs pos="100000">
                    <a:srgbClr val="FFFFFF"/>
                  </a:gs>
                </a:gsLst>
                <a:lin ang="5400000" scaled="0"/>
              </a:gra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521" y="6109856"/>
            <a:ext cx="1881491" cy="405244"/>
          </a:xfrm>
          <a:prstGeom prst="rect">
            <a:avLst/>
          </a:prstGeom>
        </p:spPr>
      </p:pic>
      <p:pic>
        <p:nvPicPr>
          <p:cNvPr id="5" name="Picture 4"/>
          <p:cNvPicPr>
            <a:picLocks noChangeAspect="1"/>
          </p:cNvPicPr>
          <p:nvPr userDrawn="1"/>
        </p:nvPicPr>
        <p:blipFill>
          <a:blip r:embed="rId4"/>
          <a:stretch>
            <a:fillRect/>
          </a:stretch>
        </p:blipFill>
        <p:spPr>
          <a:xfrm>
            <a:off x="466521" y="479426"/>
            <a:ext cx="8952117" cy="1286298"/>
          </a:xfrm>
          <a:prstGeom prst="rect">
            <a:avLst/>
          </a:prstGeom>
        </p:spPr>
      </p:pic>
      <p:sp>
        <p:nvSpPr>
          <p:cNvPr id="2" name="TextBox 1"/>
          <p:cNvSpPr txBox="1"/>
          <p:nvPr userDrawn="1"/>
        </p:nvSpPr>
        <p:spPr>
          <a:xfrm>
            <a:off x="2305972" y="1913341"/>
            <a:ext cx="4181273" cy="904863"/>
          </a:xfrm>
          <a:prstGeom prst="rect">
            <a:avLst/>
          </a:prstGeom>
          <a:noFill/>
        </p:spPr>
        <p:txBody>
          <a:bodyPr wrap="none" lIns="182880" tIns="146304" rIns="182880" bIns="146304" rtlCol="0">
            <a:spAutoFit/>
          </a:bodyPr>
          <a:lstStyle/>
          <a:p>
            <a:pPr>
              <a:lnSpc>
                <a:spcPct val="90000"/>
              </a:lnSpc>
              <a:spcAft>
                <a:spcPts val="600"/>
              </a:spcAft>
            </a:pPr>
            <a:r>
              <a:rPr lang="en-US" sz="4400" dirty="0" smtClean="0">
                <a:gradFill>
                  <a:gsLst>
                    <a:gs pos="3941">
                      <a:srgbClr val="969696"/>
                    </a:gs>
                    <a:gs pos="100000">
                      <a:srgbClr val="969696"/>
                    </a:gs>
                  </a:gsLst>
                  <a:lin ang="5400000" scaled="0"/>
                </a:gradFill>
                <a:latin typeface="+mj-lt"/>
              </a:rPr>
              <a:t>22–24 July 2013</a:t>
            </a:r>
          </a:p>
        </p:txBody>
      </p:sp>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userDrawn="1">
          <p15:clr>
            <a:srgbClr val="C35EA4"/>
          </p15:clr>
        </p15:guide>
        <p15:guide id="2" pos="288" userDrawn="1">
          <p15:clr>
            <a:srgbClr val="C35EA4"/>
          </p15:clr>
        </p15:guide>
        <p15:guide id="3" pos="7546"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1_Sub_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275" y="295857"/>
            <a:ext cx="11371677" cy="423769"/>
          </a:xfrm>
          <a:prstGeom prst="rect">
            <a:avLst/>
          </a:prstGeom>
        </p:spPr>
        <p:txBody>
          <a:bodyPr lIns="0" tIns="0" rIns="0" bIns="0"/>
          <a:lstStyle>
            <a:lvl1pPr>
              <a:defRPr lang="en-US" sz="3060" b="0" kern="1200" cap="all" spc="-138" baseline="0" dirty="0">
                <a:ln w="3175">
                  <a:noFill/>
                </a:ln>
                <a:solidFill>
                  <a:schemeClr val="tx1"/>
                </a:solidFill>
                <a:effectLst/>
                <a:latin typeface="Segoe UI Light" pitchFamily="34" charset="0"/>
                <a:ea typeface="+mn-ea"/>
                <a:cs typeface="Segoe UI" pitchFamily="34" charset="0"/>
              </a:defRPr>
            </a:lvl1pPr>
          </a:lstStyle>
          <a:p>
            <a:r>
              <a:rPr lang="en-US" dirty="0" smtClean="0"/>
              <a:t>Main Title for the slide</a:t>
            </a:r>
            <a:endParaRPr lang="en-US" dirty="0"/>
          </a:p>
        </p:txBody>
      </p:sp>
      <p:sp>
        <p:nvSpPr>
          <p:cNvPr id="17" name="Text Placeholder 14"/>
          <p:cNvSpPr>
            <a:spLocks noGrp="1"/>
          </p:cNvSpPr>
          <p:nvPr>
            <p:ph type="body" sz="quarter" idx="10" hasCustomPrompt="1"/>
          </p:nvPr>
        </p:nvSpPr>
        <p:spPr>
          <a:xfrm>
            <a:off x="712196" y="899898"/>
            <a:ext cx="11388678" cy="300170"/>
          </a:xfrm>
          <a:prstGeom prst="rect">
            <a:avLst/>
          </a:prstGeom>
        </p:spPr>
        <p:txBody>
          <a:bodyPr lIns="0" tIns="0" rIns="0" bIns="0"/>
          <a:lstStyle>
            <a:lvl1pPr marL="0" indent="0">
              <a:buFontTx/>
              <a:buNone/>
              <a:defRPr sz="2166" spc="-115">
                <a:solidFill>
                  <a:schemeClr val="accent2">
                    <a:lumMod val="20000"/>
                    <a:lumOff val="80000"/>
                  </a:schemeClr>
                </a:solidFill>
                <a:latin typeface="Segoe UI Light" pitchFamily="34" charset="0"/>
              </a:defRPr>
            </a:lvl1pPr>
          </a:lstStyle>
          <a:p>
            <a:pPr lvl="0"/>
            <a:r>
              <a:rPr lang="en-US" dirty="0" smtClean="0"/>
              <a:t>Sub Title for the slide</a:t>
            </a:r>
            <a:endParaRPr lang="en-US" dirty="0"/>
          </a:p>
        </p:txBody>
      </p:sp>
    </p:spTree>
    <p:extLst>
      <p:ext uri="{BB962C8B-B14F-4D97-AF65-F5344CB8AC3E}">
        <p14:creationId xmlns:p14="http://schemas.microsoft.com/office/powerpoint/2010/main" val="2506584315"/>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910" y="1787492"/>
            <a:ext cx="10571004" cy="1243471"/>
          </a:xfrm>
        </p:spPr>
        <p:txBody>
          <a:bodyPr anchor="t" anchorCtr="0">
            <a:normAutofit/>
          </a:bodyPr>
          <a:lstStyle>
            <a:lvl1pPr algn="l">
              <a:defRPr sz="4896"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594751" y="3108678"/>
            <a:ext cx="7996139" cy="1632056"/>
          </a:xfrm>
        </p:spPr>
        <p:txBody>
          <a:bodyPr anchor="t" anchorCtr="0">
            <a:normAutofit/>
          </a:bodyPr>
          <a:lstStyle>
            <a:lvl1pPr marL="0" indent="0">
              <a:buNone/>
              <a:defRPr sz="2448" b="0">
                <a:solidFill>
                  <a:srgbClr val="E8E8E8"/>
                </a:solidFill>
              </a:defRPr>
            </a:lvl1pPr>
            <a:lvl2pPr marL="621627" indent="0">
              <a:buNone/>
              <a:defRPr sz="2448">
                <a:solidFill>
                  <a:schemeClr val="tx1">
                    <a:tint val="75000"/>
                  </a:schemeClr>
                </a:solidFill>
              </a:defRPr>
            </a:lvl2pPr>
            <a:lvl3pPr marL="1243254" indent="0">
              <a:buNone/>
              <a:defRPr sz="2175">
                <a:solidFill>
                  <a:schemeClr val="tx1">
                    <a:tint val="75000"/>
                  </a:schemeClr>
                </a:solidFill>
              </a:defRPr>
            </a:lvl3pPr>
            <a:lvl4pPr marL="1864881" indent="0">
              <a:buNone/>
              <a:defRPr sz="1903">
                <a:solidFill>
                  <a:schemeClr val="tx1">
                    <a:tint val="75000"/>
                  </a:schemeClr>
                </a:solidFill>
              </a:defRPr>
            </a:lvl4pPr>
            <a:lvl5pPr marL="2486507" indent="0">
              <a:buNone/>
              <a:defRPr sz="1903">
                <a:solidFill>
                  <a:schemeClr val="tx1">
                    <a:tint val="75000"/>
                  </a:schemeClr>
                </a:solidFill>
              </a:defRPr>
            </a:lvl5pPr>
            <a:lvl6pPr marL="3108134" indent="0">
              <a:buNone/>
              <a:defRPr sz="1903">
                <a:solidFill>
                  <a:schemeClr val="tx1">
                    <a:tint val="75000"/>
                  </a:schemeClr>
                </a:solidFill>
              </a:defRPr>
            </a:lvl6pPr>
            <a:lvl7pPr marL="3729762" indent="0">
              <a:buNone/>
              <a:defRPr sz="1903">
                <a:solidFill>
                  <a:schemeClr val="tx1">
                    <a:tint val="75000"/>
                  </a:schemeClr>
                </a:solidFill>
              </a:defRPr>
            </a:lvl7pPr>
            <a:lvl8pPr marL="4351388" indent="0">
              <a:buNone/>
              <a:defRPr sz="1903">
                <a:solidFill>
                  <a:schemeClr val="tx1">
                    <a:tint val="75000"/>
                  </a:schemeClr>
                </a:solidFill>
              </a:defRPr>
            </a:lvl8pPr>
            <a:lvl9pPr marL="4973015" indent="0">
              <a:buNone/>
              <a:defRPr sz="1903">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
        <p:nvSpPr>
          <p:cNvPr id="4" name="Date Placeholder 3"/>
          <p:cNvSpPr>
            <a:spLocks noGrp="1"/>
          </p:cNvSpPr>
          <p:nvPr>
            <p:ph type="dt" sz="half" idx="10"/>
          </p:nvPr>
        </p:nvSpPr>
        <p:spPr>
          <a:xfrm>
            <a:off x="621824" y="6482890"/>
            <a:ext cx="2901844" cy="372394"/>
          </a:xfrm>
          <a:prstGeom prst="rect">
            <a:avLst/>
          </a:prstGeom>
        </p:spPr>
        <p:txBody>
          <a:bodyPr/>
          <a:lstStyle/>
          <a:p>
            <a:pPr defTabSz="932563"/>
            <a:endParaRPr lang="en-US" dirty="0">
              <a:solidFill>
                <a:srgbClr val="FFFFFF">
                  <a:tint val="75000"/>
                </a:srgbClr>
              </a:solidFill>
            </a:endParaRPr>
          </a:p>
        </p:txBody>
      </p:sp>
      <p:sp>
        <p:nvSpPr>
          <p:cNvPr id="5" name="Footer Placeholder 4"/>
          <p:cNvSpPr>
            <a:spLocks noGrp="1"/>
          </p:cNvSpPr>
          <p:nvPr>
            <p:ph type="ftr" sz="quarter" idx="11"/>
          </p:nvPr>
        </p:nvSpPr>
        <p:spPr>
          <a:xfrm>
            <a:off x="4249129" y="6482890"/>
            <a:ext cx="3938217" cy="372394"/>
          </a:xfrm>
          <a:prstGeom prst="rect">
            <a:avLst/>
          </a:prstGeom>
        </p:spPr>
        <p:txBody>
          <a:bodyPr/>
          <a:lstStyle/>
          <a:p>
            <a:pPr defTabSz="932563"/>
            <a:endParaRPr lang="en-US" dirty="0">
              <a:solidFill>
                <a:srgbClr val="FFFFFF">
                  <a:tint val="75000"/>
                </a:srgbClr>
              </a:solidFill>
            </a:endParaRPr>
          </a:p>
        </p:txBody>
      </p:sp>
      <p:sp>
        <p:nvSpPr>
          <p:cNvPr id="6" name="Slide Number Placeholder 5"/>
          <p:cNvSpPr>
            <a:spLocks noGrp="1"/>
          </p:cNvSpPr>
          <p:nvPr>
            <p:ph type="sldNum" sz="quarter" idx="12"/>
          </p:nvPr>
        </p:nvSpPr>
        <p:spPr>
          <a:xfrm>
            <a:off x="11650175" y="6593789"/>
            <a:ext cx="511664" cy="103875"/>
          </a:xfrm>
        </p:spPr>
        <p:txBody>
          <a:bodyPr/>
          <a:lstStyle/>
          <a:p>
            <a:fld id="{BD271169-D5A2-4E26-9D3F-58E320BF9E89}" type="slidenum">
              <a:rPr>
                <a:gradFill>
                  <a:gsLst>
                    <a:gs pos="0">
                      <a:srgbClr val="505050"/>
                    </a:gs>
                    <a:gs pos="100000">
                      <a:srgbClr val="505050"/>
                    </a:gs>
                  </a:gsLst>
                  <a:lin ang="5400000" scaled="0"/>
                </a:gradFill>
              </a:rPr>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2694637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0" y="2691097"/>
            <a:ext cx="11375537" cy="1427699"/>
          </a:xfrm>
        </p:spPr>
        <p:txBody>
          <a:bodyPr anchor="b" anchorCtr="0"/>
          <a:lstStyle>
            <a:lvl1pPr>
              <a:defRPr sz="8973" spc="-306" baseline="0">
                <a:gradFill>
                  <a:gsLst>
                    <a:gs pos="100000">
                      <a:schemeClr val="tx2"/>
                    </a:gs>
                    <a:gs pos="0">
                      <a:schemeClr val="tx2"/>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521532690"/>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Gov PPT 1 Title">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0" y="3"/>
            <a:ext cx="8919284" cy="1393419"/>
          </a:xfrm>
          <a:prstGeom prst="rect">
            <a:avLst/>
          </a:prstGeom>
        </p:spPr>
        <p:txBody>
          <a:bodyPr lIns="0" tIns="457048" rIns="68580" bIns="457048"/>
          <a:lstStyle>
            <a:lvl1pPr>
              <a:defRPr sz="3264">
                <a:solidFill>
                  <a:srgbClr val="505050"/>
                </a:solidFill>
              </a:defRPr>
            </a:lvl1pPr>
          </a:lstStyle>
          <a:p>
            <a:pPr lvl="0"/>
            <a:r>
              <a:rPr lang="en-US" dirty="0" smtClean="0"/>
              <a:t>Punchy section head goes here</a:t>
            </a:r>
            <a:endParaRPr lang="en-US" dirty="0"/>
          </a:p>
        </p:txBody>
      </p:sp>
    </p:spTree>
    <p:extLst>
      <p:ext uri="{BB962C8B-B14F-4D97-AF65-F5344CB8AC3E}">
        <p14:creationId xmlns:p14="http://schemas.microsoft.com/office/powerpoint/2010/main" val="258743882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2_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133402"/>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les with text and background image">
    <p:bg>
      <p:bgPr>
        <a:solidFill>
          <a:schemeClr val="tx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5"/>
          </p:nvPr>
        </p:nvSpPr>
        <p:spPr>
          <a:xfrm>
            <a:off x="0" y="1"/>
            <a:ext cx="12436475" cy="710964"/>
          </a:xfrm>
        </p:spPr>
        <p:txBody>
          <a:bodyPr/>
          <a:lstStyle>
            <a:lvl1pPr>
              <a:defRPr>
                <a:solidFill>
                  <a:srgbClr val="3F3F3F"/>
                </a:solidFill>
              </a:defRPr>
            </a:lvl1pPr>
          </a:lstStyle>
          <a:p>
            <a:r>
              <a:rPr lang="en-US" dirty="0" smtClean="0"/>
              <a:t>Drag picture to placeholder or click icon to add</a:t>
            </a:r>
            <a:endParaRPr lang="en-US" dirty="0"/>
          </a:p>
        </p:txBody>
      </p:sp>
      <p:sp>
        <p:nvSpPr>
          <p:cNvPr id="2" name="Title 1"/>
          <p:cNvSpPr>
            <a:spLocks noGrp="1"/>
          </p:cNvSpPr>
          <p:nvPr>
            <p:ph type="title" hasCustomPrompt="1"/>
          </p:nvPr>
        </p:nvSpPr>
        <p:spPr>
          <a:xfrm>
            <a:off x="0" y="1243471"/>
            <a:ext cx="2487295" cy="1867434"/>
          </a:xfrm>
          <a:solidFill>
            <a:schemeClr val="accent1">
              <a:alpha val="92000"/>
            </a:schemeClr>
          </a:solidFill>
        </p:spPr>
        <p:txBody>
          <a:bodyPr/>
          <a:lstStyle/>
          <a:p>
            <a:pPr lvl="0"/>
            <a:r>
              <a:rPr lang="en-US" dirty="0" smtClean="0"/>
              <a:t>Click to edit slide content</a:t>
            </a:r>
          </a:p>
        </p:txBody>
      </p:sp>
      <p:sp>
        <p:nvSpPr>
          <p:cNvPr id="3" name="Date Placeholder 2"/>
          <p:cNvSpPr>
            <a:spLocks noGrp="1"/>
          </p:cNvSpPr>
          <p:nvPr>
            <p:ph type="dt" sz="half" idx="10"/>
          </p:nvPr>
        </p:nvSpPr>
        <p:spPr>
          <a:xfrm>
            <a:off x="0" y="6482892"/>
            <a:ext cx="2901844" cy="372394"/>
          </a:xfrm>
          <a:prstGeom prst="rect">
            <a:avLst/>
          </a:prstGeom>
        </p:spPr>
        <p:txBody>
          <a:bodyPr/>
          <a:lstStyle>
            <a:lvl1pPr>
              <a:defRPr>
                <a:solidFill>
                  <a:schemeClr val="tx1"/>
                </a:solidFill>
              </a:defRPr>
            </a:lvl1pPr>
          </a:lstStyle>
          <a:p>
            <a:pPr defTabSz="932563"/>
            <a:fld id="{4DA9342A-7F1A-AF40-A643-2F752086ED57}" type="datetime1">
              <a:rPr lang="en-US" smtClean="0">
                <a:solidFill>
                  <a:srgbClr val="FFFFFF"/>
                </a:solidFill>
              </a:rPr>
              <a:pPr defTabSz="932563"/>
              <a:t>9/11/2013</a:t>
            </a:fld>
            <a:endParaRPr lang="en-US" dirty="0">
              <a:solidFill>
                <a:srgbClr val="FFFFFF"/>
              </a:solidFill>
            </a:endParaRPr>
          </a:p>
        </p:txBody>
      </p:sp>
      <p:sp>
        <p:nvSpPr>
          <p:cNvPr id="4" name="Slide Number Placeholder 3"/>
          <p:cNvSpPr>
            <a:spLocks noGrp="1"/>
          </p:cNvSpPr>
          <p:nvPr>
            <p:ph type="sldNum" sz="quarter" idx="11"/>
          </p:nvPr>
        </p:nvSpPr>
        <p:spPr>
          <a:xfrm>
            <a:off x="9223719" y="6751411"/>
            <a:ext cx="2901844" cy="103875"/>
          </a:xfrm>
          <a:prstGeom prst="rect">
            <a:avLst/>
          </a:prstGeom>
        </p:spPr>
        <p:txBody>
          <a:bodyPr/>
          <a:lstStyle>
            <a:lvl1pPr>
              <a:defRPr>
                <a:solidFill>
                  <a:srgbClr val="FFFFFF"/>
                </a:solidFill>
              </a:defRPr>
            </a:lvl1pPr>
          </a:lstStyle>
          <a:p>
            <a:fld id="{74A398B2-5A34-1A4A-811E-F4027282568C}" type="slidenum">
              <a:rPr smtClean="0"/>
              <a:pPr/>
              <a:t>‹#›</a:t>
            </a:fld>
            <a:endParaRPr dirty="0"/>
          </a:p>
        </p:txBody>
      </p:sp>
      <p:sp>
        <p:nvSpPr>
          <p:cNvPr id="11" name="Text Placeholder 14"/>
          <p:cNvSpPr>
            <a:spLocks noGrp="1"/>
          </p:cNvSpPr>
          <p:nvPr>
            <p:ph type="body" sz="quarter" idx="12" hasCustomPrompt="1"/>
          </p:nvPr>
        </p:nvSpPr>
        <p:spPr>
          <a:xfrm>
            <a:off x="0" y="3730413"/>
            <a:ext cx="2487295" cy="2486942"/>
          </a:xfrm>
          <a:solidFill>
            <a:schemeClr val="bg2">
              <a:alpha val="92000"/>
            </a:schemeClr>
          </a:solidFill>
        </p:spPr>
        <p:txBody>
          <a:bodyPr>
            <a:normAutofit/>
          </a:bodyPr>
          <a:lstStyle>
            <a:lvl1pPr>
              <a:defRPr sz="1903">
                <a:solidFill>
                  <a:schemeClr val="tx1"/>
                </a:solidFill>
                <a:latin typeface="+mn-lt"/>
              </a:defRPr>
            </a:lvl1pPr>
            <a:lvl2pPr>
              <a:defRPr sz="1903">
                <a:solidFill>
                  <a:schemeClr val="tx1"/>
                </a:solidFill>
                <a:latin typeface="+mn-lt"/>
              </a:defRPr>
            </a:lvl2pPr>
            <a:lvl3pPr>
              <a:defRPr sz="1903">
                <a:solidFill>
                  <a:schemeClr val="tx1"/>
                </a:solidFill>
                <a:latin typeface="+mn-lt"/>
              </a:defRPr>
            </a:lvl3pPr>
            <a:lvl4pPr>
              <a:defRPr sz="1903">
                <a:solidFill>
                  <a:schemeClr val="tx1"/>
                </a:solidFill>
                <a:latin typeface="+mn-lt"/>
              </a:defRPr>
            </a:lvl4pPr>
            <a:lvl5pPr>
              <a:defRPr sz="1903">
                <a:solidFill>
                  <a:schemeClr val="tx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4"/>
          <p:cNvSpPr>
            <a:spLocks noGrp="1"/>
          </p:cNvSpPr>
          <p:nvPr>
            <p:ph type="body" sz="quarter" idx="13" hasCustomPrompt="1"/>
          </p:nvPr>
        </p:nvSpPr>
        <p:spPr>
          <a:xfrm>
            <a:off x="2487295" y="3730414"/>
            <a:ext cx="2487295" cy="2862322"/>
          </a:xfrm>
          <a:solidFill>
            <a:schemeClr val="accent3">
              <a:alpha val="89000"/>
            </a:schemeClr>
          </a:solidFill>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4"/>
          <p:cNvSpPr>
            <a:spLocks noGrp="1"/>
          </p:cNvSpPr>
          <p:nvPr>
            <p:ph type="body" sz="quarter" idx="14" hasCustomPrompt="1"/>
          </p:nvPr>
        </p:nvSpPr>
        <p:spPr>
          <a:xfrm>
            <a:off x="4974590" y="3730414"/>
            <a:ext cx="2487295" cy="2862322"/>
          </a:xfrm>
          <a:solidFill>
            <a:schemeClr val="accent4">
              <a:alpha val="89000"/>
            </a:schemeClr>
          </a:solidFill>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4"/>
          <p:cNvSpPr>
            <a:spLocks noGrp="1"/>
          </p:cNvSpPr>
          <p:nvPr>
            <p:ph type="body" sz="quarter" idx="16" hasCustomPrompt="1"/>
          </p:nvPr>
        </p:nvSpPr>
        <p:spPr>
          <a:xfrm>
            <a:off x="7461885" y="3730414"/>
            <a:ext cx="2487295" cy="2862322"/>
          </a:xfrm>
          <a:solidFill>
            <a:schemeClr val="accent5">
              <a:alpha val="89000"/>
            </a:schemeClr>
          </a:solidFill>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4"/>
          <p:cNvSpPr>
            <a:spLocks noGrp="1"/>
          </p:cNvSpPr>
          <p:nvPr>
            <p:ph type="body" sz="quarter" idx="17" hasCustomPrompt="1"/>
          </p:nvPr>
        </p:nvSpPr>
        <p:spPr>
          <a:xfrm>
            <a:off x="9949180" y="3730414"/>
            <a:ext cx="2487295" cy="2862322"/>
          </a:xfrm>
          <a:solidFill>
            <a:schemeClr val="accent6">
              <a:alpha val="89000"/>
            </a:schemeClr>
          </a:solidFill>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45236854"/>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125663"/>
            <a:ext cx="11887200" cy="1403461"/>
          </a:xfrm>
          <a:noFill/>
        </p:spPr>
        <p:txBody>
          <a:bodyPr tIns="91440" bIns="91440" anchor="t" anchorCtr="0"/>
          <a:lstStyle>
            <a:lvl1pPr>
              <a:defRPr sz="8799" spc="-100" baseline="0">
                <a:gradFill>
                  <a:gsLst>
                    <a:gs pos="100000">
                      <a:schemeClr val="tx1">
                        <a:lumMod val="0"/>
                        <a:lumOff val="100000"/>
                      </a:schemeClr>
                    </a:gs>
                    <a:gs pos="0">
                      <a:schemeClr val="tx1">
                        <a:lumMod val="0"/>
                        <a:lumOff val="10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41442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299625"/>
            <a:ext cx="11378776" cy="936153"/>
          </a:xfrm>
        </p:spPr>
        <p:txBody>
          <a:bodyPr anchor="b" anchorCtr="0">
            <a:spAutoFit/>
          </a:bodyPr>
          <a:lstStyle>
            <a:lvl1pPr>
              <a:defRPr sz="5397" spc="-115"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6"/>
            <a:ext cx="11378776" cy="633693"/>
          </a:xfrm>
        </p:spPr>
        <p:txBody>
          <a:bodyPr>
            <a:spAutoFit/>
          </a:bodyPr>
          <a:lstStyle>
            <a:lvl1pPr marL="0" indent="0">
              <a:spcBef>
                <a:spcPts val="0"/>
              </a:spcBef>
              <a:buNone/>
              <a:defRPr sz="2400" spc="-53"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557299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Ref idx="1001">
        <a:schemeClr val="bg2"/>
      </p:bgRef>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429" t="3583" r="-270" b="3583"/>
          <a:stretch/>
        </p:blipFill>
        <p:spPr bwMode="ltGray">
          <a:xfrm>
            <a:off x="211136" y="764567"/>
            <a:ext cx="5256410" cy="546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6"/>
          <p:cNvSpPr>
            <a:spLocks noChangeAspect="1" noEditPoints="1"/>
          </p:cNvSpPr>
          <p:nvPr userDrawn="1"/>
        </p:nvSpPr>
        <p:spPr bwMode="auto">
          <a:xfrm>
            <a:off x="-1" y="-1"/>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50" tIns="34275" rIns="68550" bIns="34275" numCol="1" anchor="t" anchorCtr="0" compatLnSpc="1">
            <a:prstTxWarp prst="textNoShape">
              <a:avLst/>
            </a:prstTxWarp>
          </a:bodyPr>
          <a:lstStyle/>
          <a:p>
            <a:pPr defTabSz="699225"/>
            <a:endParaRPr lang="en-US" sz="1348">
              <a:solidFill>
                <a:srgbClr val="EFEFEF"/>
              </a:solidFill>
            </a:endParaRPr>
          </a:p>
        </p:txBody>
      </p:sp>
      <p:sp>
        <p:nvSpPr>
          <p:cNvPr id="2" name="Title 1"/>
          <p:cNvSpPr>
            <a:spLocks noGrp="1"/>
          </p:cNvSpPr>
          <p:nvPr>
            <p:ph type="title" hasCustomPrompt="1"/>
          </p:nvPr>
        </p:nvSpPr>
        <p:spPr>
          <a:xfrm>
            <a:off x="5761038" y="1211266"/>
            <a:ext cx="6400800" cy="932435"/>
          </a:xfrm>
        </p:spPr>
        <p:txBody>
          <a:bodyPr wrap="square" anchor="t" anchorCtr="0">
            <a:spAutoFit/>
          </a:bodyPr>
          <a:lstStyle>
            <a:lvl1pPr>
              <a:defRPr sz="5397" spc="-115"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6"/>
            <a:ext cx="6400800" cy="633693"/>
          </a:xfrm>
        </p:spPr>
        <p:txBody>
          <a:bodyPr wrap="square">
            <a:spAutoFit/>
          </a:bodyPr>
          <a:lstStyle>
            <a:lvl1pPr marL="0" indent="0">
              <a:spcBef>
                <a:spcPts val="0"/>
              </a:spcBef>
              <a:buNone/>
              <a:defRPr sz="2400" spc="-53"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471540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300158"/>
            <a:ext cx="11378776" cy="936153"/>
          </a:xfrm>
        </p:spPr>
        <p:txBody>
          <a:bodyPr anchor="b" anchorCtr="0">
            <a:spAutoFit/>
          </a:bodyPr>
          <a:lstStyle>
            <a:lvl1pPr>
              <a:defRPr sz="5397" spc="-115"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6"/>
            <a:ext cx="11378776" cy="633693"/>
          </a:xfrm>
        </p:spPr>
        <p:txBody>
          <a:bodyPr>
            <a:spAutoFit/>
          </a:bodyPr>
          <a:lstStyle>
            <a:lvl1pPr marL="0" indent="0">
              <a:spcBef>
                <a:spcPts val="0"/>
              </a:spcBef>
              <a:buNone/>
              <a:defRPr sz="2400" spc="-53"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076392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4">
    <p:bg>
      <p:bgPr>
        <a:solidFill>
          <a:srgbClr val="FFFFFF"/>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429" t="3583" r="-270" b="3583"/>
          <a:stretch/>
        </p:blipFill>
        <p:spPr bwMode="ltGray">
          <a:xfrm>
            <a:off x="211136" y="764567"/>
            <a:ext cx="5256410" cy="546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10" name="Freeform 6"/>
          <p:cNvSpPr>
            <a:spLocks noChangeAspect="1" noEditPoints="1"/>
          </p:cNvSpPr>
          <p:nvPr userDrawn="1"/>
        </p:nvSpPr>
        <p:spPr bwMode="auto">
          <a:xfrm>
            <a:off x="-1" y="-1"/>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50" tIns="34275" rIns="68550" bIns="34275" numCol="1" anchor="t" anchorCtr="0" compatLnSpc="1">
            <a:prstTxWarp prst="textNoShape">
              <a:avLst/>
            </a:prstTxWarp>
          </a:bodyPr>
          <a:lstStyle/>
          <a:p>
            <a:pPr defTabSz="699225"/>
            <a:endParaRPr lang="en-US" sz="1348">
              <a:solidFill>
                <a:srgbClr val="505050"/>
              </a:solidFill>
            </a:endParaRPr>
          </a:p>
        </p:txBody>
      </p:sp>
      <p:sp>
        <p:nvSpPr>
          <p:cNvPr id="2" name="Title 1"/>
          <p:cNvSpPr>
            <a:spLocks noGrp="1"/>
          </p:cNvSpPr>
          <p:nvPr>
            <p:ph type="title" hasCustomPrompt="1"/>
          </p:nvPr>
        </p:nvSpPr>
        <p:spPr>
          <a:xfrm>
            <a:off x="5761038" y="1211266"/>
            <a:ext cx="6400800" cy="932435"/>
          </a:xfrm>
        </p:spPr>
        <p:txBody>
          <a:bodyPr vert="horz" wrap="square" lIns="146304" tIns="91440" rIns="146304" bIns="91440" rtlCol="0" anchor="t" anchorCtr="0">
            <a:spAutoFit/>
          </a:bodyPr>
          <a:lstStyle>
            <a:lvl1pPr>
              <a:defRPr lang="en-US" sz="5397" spc="-115" dirty="0">
                <a:gradFill>
                  <a:gsLst>
                    <a:gs pos="14583">
                      <a:schemeClr val="accent1"/>
                    </a:gs>
                    <a:gs pos="43000">
                      <a:schemeClr val="accent1"/>
                    </a:gs>
                  </a:gsLst>
                  <a:lin ang="5400000" scaled="0"/>
                </a:gradFill>
              </a:defRPr>
            </a:lvl1pPr>
          </a:lstStyle>
          <a:p>
            <a:pPr lvl="0"/>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6"/>
            <a:ext cx="6400800" cy="633693"/>
          </a:xfrm>
        </p:spPr>
        <p:txBody>
          <a:bodyPr wrap="square">
            <a:spAutoFit/>
          </a:bodyPr>
          <a:lstStyle>
            <a:lvl1pPr marL="0" indent="0">
              <a:spcBef>
                <a:spcPts val="0"/>
              </a:spcBef>
              <a:buNone/>
              <a:defRPr sz="2400" spc="-53"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7025898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436475" cy="6994525"/>
          </a:xfrm>
          <a:prstGeom prst="rect">
            <a:avLst/>
          </a:prstGeom>
          <a:noFill/>
        </p:spPr>
        <p:txBody>
          <a:bodyPr lIns="279834" tIns="279834" rIns="279834">
            <a:noAutofit/>
          </a:bodyPr>
          <a:lstStyle>
            <a:lvl1pPr marL="0" indent="0">
              <a:buNone/>
              <a:defRPr sz="18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p:nvPr>
        </p:nvSpPr>
        <p:spPr bwMode="ltGray">
          <a:xfrm>
            <a:off x="276430" y="938270"/>
            <a:ext cx="5125828"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6473" tIns="886140" rIns="1259252" bIns="886140" numCol="1" anchor="ctr" anchorCtr="0" compatLnSpc="1">
            <a:prstTxWarp prst="textNoShape">
              <a:avLst/>
            </a:prstTxWarp>
            <a:noAutofit/>
          </a:bodyPr>
          <a:lstStyle>
            <a:lvl1pPr algn="l">
              <a:defRPr lang="en-US" sz="4498" b="0" kern="1200" cap="none" spc="-153"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699252" rtl="0" eaLnBrk="1" fontAlgn="base" latinLnBrk="0" hangingPunct="1">
              <a:lnSpc>
                <a:spcPct val="100000"/>
              </a:lnSpc>
              <a:spcBef>
                <a:spcPct val="0"/>
              </a:spcBef>
              <a:spcAft>
                <a:spcPct val="0"/>
              </a:spcAft>
              <a:buFontTx/>
              <a:buNone/>
            </a:pPr>
            <a:r>
              <a:rPr lang="en-US" smtClean="0"/>
              <a:t>Click to edit Master title style</a:t>
            </a:r>
            <a:endParaRPr lang="en-US" dirty="0"/>
          </a:p>
        </p:txBody>
      </p:sp>
    </p:spTree>
    <p:extLst>
      <p:ext uri="{BB962C8B-B14F-4D97-AF65-F5344CB8AC3E}">
        <p14:creationId xmlns:p14="http://schemas.microsoft.com/office/powerpoint/2010/main" val="2417165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276430" y="941009"/>
            <a:ext cx="5125828" cy="5115249"/>
          </a:xfrm>
          <a:prstGeom prst="rect">
            <a:avLst/>
          </a:prstGeom>
          <a:noFill/>
          <a:ln>
            <a:noFill/>
          </a:ln>
          <a:extLst/>
        </p:spPr>
        <p:txBody>
          <a:bodyPr vert="horz" wrap="square" lIns="326473" tIns="886140" rIns="1259252" bIns="886140" numCol="1" rtlCol="0" anchor="ctr" anchorCtr="0" compatLnSpc="1">
            <a:prstTxWarp prst="textNoShape">
              <a:avLst/>
            </a:prstTxWarp>
            <a:noAutofit/>
          </a:bodyPr>
          <a:lstStyle>
            <a:lvl1pPr>
              <a:defRPr lang="en-US" sz="4498" spc="-153" dirty="0">
                <a:gradFill>
                  <a:gsLst>
                    <a:gs pos="100000">
                      <a:schemeClr val="accent1"/>
                    </a:gs>
                    <a:gs pos="0">
                      <a:schemeClr val="accent1"/>
                    </a:gs>
                  </a:gsLst>
                  <a:lin ang="5400000" scaled="0"/>
                </a:gradFill>
              </a:defRPr>
            </a:lvl1pPr>
          </a:lstStyle>
          <a:p>
            <a:pPr marL="0" lvl="0" indent="0" defTabSz="699252" fontAlgn="base">
              <a:lnSpc>
                <a:spcPct val="100000"/>
              </a:lnSpc>
              <a:spcAft>
                <a:spcPct val="0"/>
              </a:spcAft>
              <a:buFontTx/>
            </a:pPr>
            <a:r>
              <a:rPr lang="en-US" smtClean="0"/>
              <a:t>Click to edit Master title style</a:t>
            </a:r>
            <a:endParaRPr lang="en-US" dirty="0"/>
          </a:p>
        </p:txBody>
      </p:sp>
      <p:sp>
        <p:nvSpPr>
          <p:cNvPr id="3" name="Subtitle 2"/>
          <p:cNvSpPr>
            <a:spLocks noGrp="1"/>
          </p:cNvSpPr>
          <p:nvPr>
            <p:ph type="subTitle" idx="1" hasCustomPrompt="1"/>
          </p:nvPr>
        </p:nvSpPr>
        <p:spPr>
          <a:xfrm>
            <a:off x="5761038" y="3948677"/>
            <a:ext cx="6400800" cy="640363"/>
          </a:xfrm>
        </p:spPr>
        <p:txBody>
          <a:bodyPr wrap="square">
            <a:spAutoFit/>
          </a:bodyPr>
          <a:lstStyle>
            <a:lvl1pPr marL="0" indent="0" algn="l">
              <a:lnSpc>
                <a:spcPct val="90000"/>
              </a:lnSpc>
              <a:spcBef>
                <a:spcPts val="0"/>
              </a:spcBef>
              <a:buNone/>
              <a:defRPr lang="en-US" sz="2400" kern="1200" spc="-53" baseline="0" dirty="0">
                <a:gradFill>
                  <a:gsLst>
                    <a:gs pos="94167">
                      <a:schemeClr val="tx1"/>
                    </a:gs>
                    <a:gs pos="72000">
                      <a:schemeClr val="tx1"/>
                    </a:gs>
                  </a:gsLst>
                  <a:lin ang="5400000" scaled="0"/>
                </a:gradFill>
                <a:latin typeface="+mj-lt"/>
                <a:ea typeface="+mn-ea"/>
                <a:cs typeface="+mn-cs"/>
              </a:defRPr>
            </a:lvl1pPr>
            <a:lvl2pPr marL="349613" indent="0" algn="ctr">
              <a:buNone/>
              <a:defRPr>
                <a:solidFill>
                  <a:schemeClr val="tx1">
                    <a:tint val="75000"/>
                  </a:schemeClr>
                </a:solidFill>
              </a:defRPr>
            </a:lvl2pPr>
            <a:lvl3pPr marL="699225" indent="0" algn="ctr">
              <a:buNone/>
              <a:defRPr>
                <a:solidFill>
                  <a:schemeClr val="tx1">
                    <a:tint val="75000"/>
                  </a:schemeClr>
                </a:solidFill>
              </a:defRPr>
            </a:lvl3pPr>
            <a:lvl4pPr marL="1048838" indent="0" algn="ctr">
              <a:buNone/>
              <a:defRPr>
                <a:solidFill>
                  <a:schemeClr val="tx1">
                    <a:tint val="75000"/>
                  </a:schemeClr>
                </a:solidFill>
              </a:defRPr>
            </a:lvl4pPr>
            <a:lvl5pPr marL="1398449" indent="0" algn="ctr">
              <a:buNone/>
              <a:defRPr>
                <a:solidFill>
                  <a:schemeClr val="tx1">
                    <a:tint val="75000"/>
                  </a:schemeClr>
                </a:solidFill>
              </a:defRPr>
            </a:lvl5pPr>
            <a:lvl6pPr marL="1748064" indent="0" algn="ctr">
              <a:buNone/>
              <a:defRPr>
                <a:solidFill>
                  <a:schemeClr val="tx1">
                    <a:tint val="75000"/>
                  </a:schemeClr>
                </a:solidFill>
              </a:defRPr>
            </a:lvl6pPr>
            <a:lvl7pPr marL="2097675" indent="0" algn="ctr">
              <a:buNone/>
              <a:defRPr>
                <a:solidFill>
                  <a:schemeClr val="tx1">
                    <a:tint val="75000"/>
                  </a:schemeClr>
                </a:solidFill>
              </a:defRPr>
            </a:lvl7pPr>
            <a:lvl8pPr marL="2447287" indent="0" algn="ctr">
              <a:buNone/>
              <a:defRPr>
                <a:solidFill>
                  <a:schemeClr val="tx1">
                    <a:tint val="75000"/>
                  </a:schemeClr>
                </a:solidFill>
              </a:defRPr>
            </a:lvl8pPr>
            <a:lvl9pPr marL="2796900" indent="0" algn="ctr">
              <a:buNone/>
              <a:defRPr>
                <a:solidFill>
                  <a:schemeClr val="tx1">
                    <a:tint val="75000"/>
                  </a:schemeClr>
                </a:solidFill>
              </a:defRPr>
            </a:lvl9pPr>
          </a:lstStyle>
          <a:p>
            <a:pPr marL="0" marR="0" lvl="0" indent="0" algn="l" defTabSz="699225"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5" name="Text Placeholder 4"/>
          <p:cNvSpPr>
            <a:spLocks noGrp="1"/>
          </p:cNvSpPr>
          <p:nvPr>
            <p:ph type="body" sz="quarter" idx="11" hasCustomPrompt="1"/>
          </p:nvPr>
        </p:nvSpPr>
        <p:spPr>
          <a:xfrm>
            <a:off x="5761038" y="3060535"/>
            <a:ext cx="6400800" cy="856388"/>
          </a:xfrm>
        </p:spPr>
        <p:txBody>
          <a:bodyPr wrap="square" anchor="b">
            <a:spAutoFit/>
          </a:bodyPr>
          <a:lstStyle>
            <a:lvl1pPr marL="0" indent="0">
              <a:buNone/>
              <a:defRPr sz="4048" spc="-115">
                <a:gradFill>
                  <a:gsLst>
                    <a:gs pos="94167">
                      <a:schemeClr val="tx1"/>
                    </a:gs>
                    <a:gs pos="72000">
                      <a:schemeClr val="tx1"/>
                    </a:gs>
                  </a:gsLst>
                  <a:lin ang="5400000" scaled="0"/>
                </a:gradFill>
              </a:defRPr>
            </a:lvl1pPr>
          </a:lstStyle>
          <a:p>
            <a:pPr lvl="0"/>
            <a:r>
              <a:rPr lang="en-US" dirty="0" smtClean="0"/>
              <a:t>Click to edit master text styles</a:t>
            </a:r>
          </a:p>
        </p:txBody>
      </p:sp>
    </p:spTree>
    <p:extLst>
      <p:ext uri="{BB962C8B-B14F-4D97-AF65-F5344CB8AC3E}">
        <p14:creationId xmlns:p14="http://schemas.microsoft.com/office/powerpoint/2010/main" val="1320362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92086"/>
            <a:ext cx="11375537" cy="749249"/>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9" y="1211263"/>
            <a:ext cx="11375537" cy="1732617"/>
          </a:xfrm>
          <a:prstGeom prst="rect">
            <a:avLst/>
          </a:prstGeom>
        </p:spPr>
        <p:txBody>
          <a:bodyPr>
            <a:spAutoFit/>
          </a:bodyPr>
          <a:lstStyle>
            <a:lvl1pPr marL="217303" indent="-217303">
              <a:buFont typeface="Wingdings" pitchFamily="2" charset="2"/>
              <a:buChar char=""/>
              <a:defRPr sz="3000"/>
            </a:lvl1pPr>
            <a:lvl2pPr marL="395758" indent="-178456">
              <a:buFont typeface="Wingdings" pitchFamily="2" charset="2"/>
              <a:buChar char=""/>
              <a:defRPr sz="1800" spc="-39" baseline="0">
                <a:latin typeface="+mn-lt"/>
              </a:defRPr>
            </a:lvl2pPr>
            <a:lvl3pPr marL="566929" indent="-171171">
              <a:buFont typeface="Wingdings" pitchFamily="2" charset="2"/>
              <a:buChar char=""/>
              <a:tabLst/>
              <a:defRPr sz="1498" spc="-39" baseline="0">
                <a:latin typeface="+mn-lt"/>
              </a:defRPr>
            </a:lvl3pPr>
            <a:lvl4pPr marL="699252" indent="-132324">
              <a:buFont typeface="Wingdings" pitchFamily="2" charset="2"/>
              <a:buChar char=""/>
              <a:defRPr sz="1348" spc="-39" baseline="0">
                <a:latin typeface="+mn-lt"/>
              </a:defRPr>
            </a:lvl4pPr>
            <a:lvl5pPr marL="831579" indent="-132324">
              <a:buFont typeface="Wingdings" pitchFamily="2" charset="2"/>
              <a:buChar char=""/>
              <a:tabLst/>
              <a:defRPr sz="1348" spc="-39"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92212004"/>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9" y="1211266"/>
            <a:ext cx="11375537" cy="1681869"/>
          </a:xfrm>
          <a:prstGeom prst="rect">
            <a:avLst/>
          </a:prstGeom>
        </p:spPr>
        <p:txBody>
          <a:bodyPr>
            <a:spAutoFit/>
          </a:bodyPr>
          <a:lstStyle>
            <a:lvl1pPr marL="0" indent="0">
              <a:spcBef>
                <a:spcPts val="1836"/>
              </a:spcBef>
              <a:buNone/>
              <a:defRPr sz="3000">
                <a:gradFill>
                  <a:gsLst>
                    <a:gs pos="100000">
                      <a:schemeClr val="tx2"/>
                    </a:gs>
                    <a:gs pos="0">
                      <a:schemeClr val="tx2"/>
                    </a:gs>
                  </a:gsLst>
                  <a:lin ang="5400000" scaled="0"/>
                </a:gradFill>
                <a:latin typeface="+mj-lt"/>
              </a:defRPr>
            </a:lvl1pPr>
            <a:lvl2pPr marL="0" indent="0">
              <a:buNone/>
              <a:defRPr sz="1498" spc="-39" baseline="0">
                <a:gradFill>
                  <a:gsLst>
                    <a:gs pos="100000">
                      <a:schemeClr val="tx1"/>
                    </a:gs>
                    <a:gs pos="6000">
                      <a:schemeClr val="tx1"/>
                    </a:gs>
                  </a:gsLst>
                  <a:lin ang="5400000" scaled="0"/>
                </a:gradFill>
              </a:defRPr>
            </a:lvl2pPr>
            <a:lvl3pPr marL="177242" indent="0">
              <a:buNone/>
              <a:defRPr sz="1498" spc="-39" baseline="0">
                <a:gradFill>
                  <a:gsLst>
                    <a:gs pos="100000">
                      <a:schemeClr val="tx1"/>
                    </a:gs>
                    <a:gs pos="6000">
                      <a:schemeClr val="tx1"/>
                    </a:gs>
                  </a:gsLst>
                  <a:lin ang="5400000" scaled="0"/>
                </a:gradFill>
              </a:defRPr>
            </a:lvl3pPr>
            <a:lvl4pPr marL="349627" indent="0">
              <a:buNone/>
              <a:defRPr sz="1348" spc="-39" baseline="0">
                <a:gradFill>
                  <a:gsLst>
                    <a:gs pos="100000">
                      <a:schemeClr val="tx1"/>
                    </a:gs>
                    <a:gs pos="6000">
                      <a:schemeClr val="tx1"/>
                    </a:gs>
                  </a:gsLst>
                  <a:lin ang="5400000" scaled="0"/>
                </a:gradFill>
              </a:defRPr>
            </a:lvl4pPr>
            <a:lvl5pPr marL="530510" indent="0">
              <a:buNone/>
              <a:defRPr sz="1348" spc="-39"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9" y="292085"/>
            <a:ext cx="11375537" cy="749249"/>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226338591"/>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9" y="1211266"/>
            <a:ext cx="11375537" cy="1681869"/>
          </a:xfrm>
          <a:prstGeom prst="rect">
            <a:avLst/>
          </a:prstGeom>
        </p:spPr>
        <p:txBody>
          <a:bodyPr>
            <a:spAutoFit/>
          </a:bodyPr>
          <a:lstStyle>
            <a:lvl1pPr marL="0" indent="0">
              <a:spcBef>
                <a:spcPts val="1836"/>
              </a:spcBef>
              <a:buNone/>
              <a:defRPr sz="3000">
                <a:gradFill>
                  <a:gsLst>
                    <a:gs pos="100000">
                      <a:schemeClr val="tx1"/>
                    </a:gs>
                    <a:gs pos="0">
                      <a:schemeClr val="tx1"/>
                    </a:gs>
                  </a:gsLst>
                  <a:lin ang="5400000" scaled="0"/>
                </a:gradFill>
                <a:latin typeface="+mj-lt"/>
              </a:defRPr>
            </a:lvl1pPr>
            <a:lvl2pPr marL="0" indent="0">
              <a:buNone/>
              <a:defRPr sz="1498" spc="-39" baseline="0">
                <a:gradFill>
                  <a:gsLst>
                    <a:gs pos="100000">
                      <a:schemeClr val="tx1"/>
                    </a:gs>
                    <a:gs pos="0">
                      <a:schemeClr val="tx1"/>
                    </a:gs>
                  </a:gsLst>
                  <a:lin ang="5400000" scaled="0"/>
                </a:gradFill>
              </a:defRPr>
            </a:lvl2pPr>
            <a:lvl3pPr marL="177242" indent="0">
              <a:buNone/>
              <a:defRPr sz="1498" spc="-39" baseline="0">
                <a:gradFill>
                  <a:gsLst>
                    <a:gs pos="100000">
                      <a:schemeClr val="tx1"/>
                    </a:gs>
                    <a:gs pos="0">
                      <a:schemeClr val="tx1"/>
                    </a:gs>
                  </a:gsLst>
                  <a:lin ang="5400000" scaled="0"/>
                </a:gradFill>
              </a:defRPr>
            </a:lvl3pPr>
            <a:lvl4pPr marL="349627" indent="0">
              <a:buNone/>
              <a:defRPr sz="1348" spc="-39" baseline="0">
                <a:gradFill>
                  <a:gsLst>
                    <a:gs pos="100000">
                      <a:schemeClr val="tx1"/>
                    </a:gs>
                    <a:gs pos="0">
                      <a:schemeClr val="tx1"/>
                    </a:gs>
                  </a:gsLst>
                  <a:lin ang="5400000" scaled="0"/>
                </a:gradFill>
              </a:defRPr>
            </a:lvl4pPr>
            <a:lvl5pPr marL="530510" indent="0">
              <a:buNone/>
              <a:defRPr sz="1348" spc="-39"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149544096"/>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92085"/>
            <a:ext cx="11375537" cy="749249"/>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9" y="1211266"/>
            <a:ext cx="5477312" cy="1726627"/>
          </a:xfrm>
        </p:spPr>
        <p:txBody>
          <a:bodyPr wrap="square">
            <a:spAutoFit/>
          </a:bodyPr>
          <a:lstStyle>
            <a:lvl1pPr marL="223372" indent="-223372">
              <a:spcBef>
                <a:spcPts val="918"/>
              </a:spcBef>
              <a:buClr>
                <a:schemeClr val="tx1"/>
              </a:buClr>
              <a:buFont typeface="Wingdings" pitchFamily="2" charset="2"/>
              <a:buChar char=""/>
              <a:defRPr/>
            </a:lvl1pPr>
            <a:lvl2pPr marL="398185" indent="-174814">
              <a:defRPr sz="1800" spc="-39" baseline="0"/>
            </a:lvl2pPr>
            <a:lvl3pPr marL="524442" indent="-126253">
              <a:tabLst/>
              <a:defRPr sz="1498" spc="-39" baseline="0"/>
            </a:lvl3pPr>
            <a:lvl4pPr marL="660406" indent="-135965">
              <a:defRPr sz="1348" spc="-39" baseline="0"/>
            </a:lvl4pPr>
            <a:lvl5pPr marL="786660" indent="-126253">
              <a:tabLst/>
              <a:defRPr sz="1348" spc="-39"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4" y="1211264"/>
            <a:ext cx="5495487" cy="1760607"/>
          </a:xfrm>
        </p:spPr>
        <p:txBody>
          <a:bodyPr wrap="square">
            <a:spAutoFit/>
          </a:bodyPr>
          <a:lstStyle>
            <a:lvl1pPr marL="259791" indent="-259791">
              <a:spcBef>
                <a:spcPts val="918"/>
              </a:spcBef>
              <a:buFont typeface="Wingdings" pitchFamily="2" charset="2"/>
              <a:buChar char=""/>
              <a:defRPr lang="en-US" sz="3000" kern="1200" spc="-53" baseline="0" dirty="0" smtClean="0">
                <a:gradFill>
                  <a:gsLst>
                    <a:gs pos="1250">
                      <a:schemeClr val="tx1"/>
                    </a:gs>
                    <a:gs pos="100000">
                      <a:schemeClr val="tx1"/>
                    </a:gs>
                  </a:gsLst>
                  <a:lin ang="5400000" scaled="0"/>
                </a:gradFill>
                <a:latin typeface="+mj-lt"/>
                <a:ea typeface="+mn-ea"/>
                <a:cs typeface="+mn-cs"/>
              </a:defRPr>
            </a:lvl1pPr>
            <a:lvl2pPr marL="485593" indent="-262218">
              <a:defRPr lang="en-US" sz="1800" kern="1200" spc="-39" baseline="0" dirty="0" smtClean="0">
                <a:gradFill>
                  <a:gsLst>
                    <a:gs pos="1250">
                      <a:schemeClr val="tx1"/>
                    </a:gs>
                    <a:gs pos="100000">
                      <a:schemeClr val="tx1"/>
                    </a:gs>
                  </a:gsLst>
                  <a:lin ang="5400000" scaled="0"/>
                </a:gradFill>
                <a:latin typeface="+mn-lt"/>
                <a:ea typeface="+mn-ea"/>
                <a:cs typeface="+mn-cs"/>
              </a:defRPr>
            </a:lvl2pPr>
            <a:lvl3pPr marL="660406" indent="-262218">
              <a:defRPr lang="en-US" sz="1498" kern="1200" spc="-39" baseline="0" dirty="0" smtClean="0">
                <a:gradFill>
                  <a:gsLst>
                    <a:gs pos="1250">
                      <a:schemeClr val="tx1"/>
                    </a:gs>
                    <a:gs pos="100000">
                      <a:schemeClr val="tx1"/>
                    </a:gs>
                  </a:gsLst>
                  <a:lin ang="5400000" scaled="0"/>
                </a:gradFill>
                <a:latin typeface="+mn-lt"/>
                <a:ea typeface="+mn-ea"/>
                <a:cs typeface="+mn-cs"/>
              </a:defRPr>
            </a:lvl3pPr>
            <a:lvl4pPr marL="786660" indent="-262218">
              <a:defRPr lang="en-US" sz="1348" kern="1200" spc="-39" baseline="0" dirty="0" smtClean="0">
                <a:gradFill>
                  <a:gsLst>
                    <a:gs pos="1250">
                      <a:schemeClr val="tx1"/>
                    </a:gs>
                    <a:gs pos="100000">
                      <a:schemeClr val="tx1"/>
                    </a:gs>
                  </a:gsLst>
                  <a:lin ang="5400000" scaled="0"/>
                </a:gradFill>
                <a:latin typeface="+mn-lt"/>
                <a:ea typeface="+mn-ea"/>
                <a:cs typeface="+mn-cs"/>
              </a:defRPr>
            </a:lvl4pPr>
            <a:lvl5pPr marL="922625" indent="-262218">
              <a:defRPr lang="en-US" sz="1348" kern="1200" spc="-39" baseline="0" dirty="0">
                <a:gradFill>
                  <a:gsLst>
                    <a:gs pos="1250">
                      <a:schemeClr val="tx1"/>
                    </a:gs>
                    <a:gs pos="100000">
                      <a:schemeClr val="tx1"/>
                    </a:gs>
                  </a:gsLst>
                  <a:lin ang="5400000" scaled="0"/>
                </a:gradFill>
                <a:latin typeface="+mn-lt"/>
                <a:ea typeface="+mn-ea"/>
                <a:cs typeface="+mn-cs"/>
              </a:defRPr>
            </a:lvl5pPr>
          </a:lstStyle>
          <a:p>
            <a:pPr marL="223372" marR="0" lvl="0" indent="-223372" algn="l" defTabSz="69922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398185" marR="0" lvl="1" indent="-174814" algn="l" defTabSz="699225"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524442" marR="0" lvl="2" indent="-126253" algn="l" defTabSz="699225"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660406" marR="0" lvl="3" indent="-135965" algn="l" defTabSz="699225"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786660" marR="0" lvl="4" indent="-126253" algn="l" defTabSz="699225"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143634854"/>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92085"/>
            <a:ext cx="11375537" cy="749249"/>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5"/>
            <a:ext cx="5486400" cy="1675842"/>
          </a:xfrm>
        </p:spPr>
        <p:txBody>
          <a:bodyPr>
            <a:spAutoFit/>
          </a:bodyPr>
          <a:lstStyle>
            <a:lvl1pPr marL="0" indent="0">
              <a:spcBef>
                <a:spcPts val="918"/>
              </a:spcBef>
              <a:buNone/>
              <a:defRPr sz="3000">
                <a:gradFill>
                  <a:gsLst>
                    <a:gs pos="100000">
                      <a:schemeClr val="tx2"/>
                    </a:gs>
                    <a:gs pos="0">
                      <a:schemeClr val="tx2"/>
                    </a:gs>
                  </a:gsLst>
                  <a:lin ang="5400000" scaled="0"/>
                </a:gradFill>
                <a:latin typeface="+mj-lt"/>
              </a:defRPr>
            </a:lvl1pPr>
            <a:lvl2pPr marL="0" indent="0">
              <a:buNone/>
              <a:defRPr sz="1498" spc="-39" baseline="0"/>
            </a:lvl2pPr>
            <a:lvl3pPr marL="178456" indent="0">
              <a:buNone/>
              <a:defRPr sz="1498" spc="-39" baseline="0"/>
            </a:lvl3pPr>
            <a:lvl4pPr marL="349627" indent="0">
              <a:buNone/>
              <a:defRPr sz="1348" spc="-39" baseline="0"/>
            </a:lvl4pPr>
            <a:lvl5pPr marL="530510" indent="0">
              <a:buNone/>
              <a:defRPr sz="1348" spc="-39"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6"/>
            <a:ext cx="5504574" cy="1708681"/>
          </a:xfrm>
        </p:spPr>
        <p:txBody>
          <a:bodyPr>
            <a:spAutoFit/>
          </a:bodyPr>
          <a:lstStyle>
            <a:lvl1pPr marL="0" indent="0">
              <a:spcBef>
                <a:spcPts val="918"/>
              </a:spcBef>
              <a:buNone/>
              <a:defRPr lang="en-US" sz="3000" kern="1200" spc="-53" baseline="0" dirty="0" smtClean="0">
                <a:gradFill>
                  <a:gsLst>
                    <a:gs pos="100000">
                      <a:schemeClr val="tx2"/>
                    </a:gs>
                    <a:gs pos="0">
                      <a:schemeClr val="tx2"/>
                    </a:gs>
                  </a:gsLst>
                  <a:lin ang="5400000" scaled="0"/>
                </a:gradFill>
                <a:latin typeface="+mj-lt"/>
                <a:ea typeface="+mn-ea"/>
                <a:cs typeface="+mn-cs"/>
              </a:defRPr>
            </a:lvl1pPr>
            <a:lvl2pPr marL="2427" marR="0" indent="0" algn="l" defTabSz="699225" rtl="0" eaLnBrk="1" fontAlgn="auto" latinLnBrk="0" hangingPunct="1">
              <a:lnSpc>
                <a:spcPct val="90000"/>
              </a:lnSpc>
              <a:spcBef>
                <a:spcPct val="20000"/>
              </a:spcBef>
              <a:spcAft>
                <a:spcPts val="0"/>
              </a:spcAft>
              <a:buClrTx/>
              <a:buSzPct val="90000"/>
              <a:buFont typeface="Arial" pitchFamily="34" charset="0"/>
              <a:buNone/>
              <a:tabLst/>
              <a:defRPr lang="en-US" sz="1498" kern="1200" spc="-39" baseline="0" dirty="0" smtClean="0">
                <a:gradFill>
                  <a:gsLst>
                    <a:gs pos="1250">
                      <a:schemeClr val="tx1"/>
                    </a:gs>
                    <a:gs pos="100000">
                      <a:schemeClr val="tx1"/>
                    </a:gs>
                  </a:gsLst>
                  <a:lin ang="5400000" scaled="0"/>
                </a:gradFill>
                <a:latin typeface="+mn-lt"/>
                <a:ea typeface="+mn-ea"/>
                <a:cs typeface="+mn-cs"/>
              </a:defRPr>
            </a:lvl2pPr>
            <a:lvl3pPr marL="178456" marR="0" indent="0" algn="l" defTabSz="699225" rtl="0" eaLnBrk="1" fontAlgn="auto" latinLnBrk="0" hangingPunct="1">
              <a:lnSpc>
                <a:spcPct val="90000"/>
              </a:lnSpc>
              <a:spcBef>
                <a:spcPct val="20000"/>
              </a:spcBef>
              <a:spcAft>
                <a:spcPts val="0"/>
              </a:spcAft>
              <a:buClrTx/>
              <a:buSzPct val="90000"/>
              <a:buFont typeface="Arial" pitchFamily="34" charset="0"/>
              <a:buNone/>
              <a:tabLst/>
              <a:defRPr lang="en-US" sz="1498" kern="1200" spc="-39" baseline="0" dirty="0" smtClean="0">
                <a:gradFill>
                  <a:gsLst>
                    <a:gs pos="1250">
                      <a:schemeClr val="tx1"/>
                    </a:gs>
                    <a:gs pos="100000">
                      <a:schemeClr val="tx1"/>
                    </a:gs>
                  </a:gsLst>
                  <a:lin ang="5400000" scaled="0"/>
                </a:gradFill>
                <a:latin typeface="+mn-lt"/>
                <a:ea typeface="+mn-ea"/>
                <a:cs typeface="+mn-cs"/>
              </a:defRPr>
            </a:lvl3pPr>
            <a:lvl4pPr marL="352055" marR="0" indent="0" algn="l" defTabSz="699225" rtl="0" eaLnBrk="1" fontAlgn="auto" latinLnBrk="0" hangingPunct="1">
              <a:lnSpc>
                <a:spcPct val="90000"/>
              </a:lnSpc>
              <a:spcBef>
                <a:spcPct val="20000"/>
              </a:spcBef>
              <a:spcAft>
                <a:spcPts val="0"/>
              </a:spcAft>
              <a:buClrTx/>
              <a:buSzPct val="90000"/>
              <a:buFont typeface="Arial" pitchFamily="34" charset="0"/>
              <a:buNone/>
              <a:tabLst/>
              <a:defRPr lang="en-US" sz="1348" kern="1200" spc="-39" baseline="0" dirty="0" smtClean="0">
                <a:gradFill>
                  <a:gsLst>
                    <a:gs pos="1250">
                      <a:schemeClr val="tx1"/>
                    </a:gs>
                    <a:gs pos="100000">
                      <a:schemeClr val="tx1"/>
                    </a:gs>
                  </a:gsLst>
                  <a:lin ang="5400000" scaled="0"/>
                </a:gradFill>
                <a:latin typeface="+mn-lt"/>
                <a:ea typeface="+mn-ea"/>
                <a:cs typeface="+mn-cs"/>
              </a:defRPr>
            </a:lvl4pPr>
            <a:lvl5pPr marL="525653" marR="0" indent="0" algn="l" defTabSz="699225" rtl="0" eaLnBrk="1" fontAlgn="auto" latinLnBrk="0" hangingPunct="1">
              <a:lnSpc>
                <a:spcPct val="90000"/>
              </a:lnSpc>
              <a:spcBef>
                <a:spcPct val="20000"/>
              </a:spcBef>
              <a:spcAft>
                <a:spcPts val="0"/>
              </a:spcAft>
              <a:buClrTx/>
              <a:buSzPct val="90000"/>
              <a:buFont typeface="Arial" pitchFamily="34" charset="0"/>
              <a:buNone/>
              <a:tabLst/>
              <a:defRPr lang="en-US" sz="1348" kern="1200" spc="-39" baseline="0" dirty="0">
                <a:gradFill>
                  <a:gsLst>
                    <a:gs pos="1250">
                      <a:schemeClr val="tx1"/>
                    </a:gs>
                    <a:gs pos="100000">
                      <a:schemeClr val="tx1"/>
                    </a:gs>
                  </a:gsLst>
                  <a:lin ang="5400000" scaled="0"/>
                </a:gradFill>
                <a:latin typeface="+mn-lt"/>
                <a:ea typeface="+mn-ea"/>
                <a:cs typeface="+mn-cs"/>
              </a:defRPr>
            </a:lvl5pPr>
          </a:lstStyle>
          <a:p>
            <a:pPr marL="0" marR="0" lvl="0" indent="0" algn="l" defTabSz="699225"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884903007"/>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92085"/>
            <a:ext cx="11375537" cy="749249"/>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5"/>
            <a:ext cx="5486400" cy="1675842"/>
          </a:xfrm>
        </p:spPr>
        <p:txBody>
          <a:bodyPr>
            <a:spAutoFit/>
          </a:bodyPr>
          <a:lstStyle>
            <a:lvl1pPr marL="0" indent="0">
              <a:spcBef>
                <a:spcPts val="918"/>
              </a:spcBef>
              <a:buNone/>
              <a:defRPr sz="3000">
                <a:gradFill>
                  <a:gsLst>
                    <a:gs pos="1000">
                      <a:schemeClr val="tx1"/>
                    </a:gs>
                    <a:gs pos="98000">
                      <a:schemeClr val="tx1"/>
                    </a:gs>
                  </a:gsLst>
                  <a:lin ang="5400000" scaled="0"/>
                </a:gradFill>
                <a:latin typeface="+mj-lt"/>
              </a:defRPr>
            </a:lvl1pPr>
            <a:lvl2pPr marL="0" indent="0">
              <a:buNone/>
              <a:defRPr sz="1498" spc="-39" baseline="0">
                <a:gradFill>
                  <a:gsLst>
                    <a:gs pos="1000">
                      <a:schemeClr val="tx1"/>
                    </a:gs>
                    <a:gs pos="98000">
                      <a:schemeClr val="tx1"/>
                    </a:gs>
                  </a:gsLst>
                  <a:lin ang="5400000" scaled="0"/>
                </a:gradFill>
              </a:defRPr>
            </a:lvl2pPr>
            <a:lvl3pPr marL="178456" indent="0">
              <a:buNone/>
              <a:defRPr sz="1498" spc="-39" baseline="0">
                <a:gradFill>
                  <a:gsLst>
                    <a:gs pos="1000">
                      <a:schemeClr val="tx1"/>
                    </a:gs>
                    <a:gs pos="98000">
                      <a:schemeClr val="tx1"/>
                    </a:gs>
                  </a:gsLst>
                  <a:lin ang="5400000" scaled="0"/>
                </a:gradFill>
              </a:defRPr>
            </a:lvl3pPr>
            <a:lvl4pPr marL="349627" indent="0">
              <a:buNone/>
              <a:defRPr sz="1348" spc="-39" baseline="0">
                <a:gradFill>
                  <a:gsLst>
                    <a:gs pos="1000">
                      <a:schemeClr val="tx1"/>
                    </a:gs>
                    <a:gs pos="98000">
                      <a:schemeClr val="tx1"/>
                    </a:gs>
                  </a:gsLst>
                  <a:lin ang="5400000" scaled="0"/>
                </a:gradFill>
              </a:defRPr>
            </a:lvl4pPr>
            <a:lvl5pPr marL="530510" indent="0">
              <a:buNone/>
              <a:defRPr sz="1348" spc="-39"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6"/>
            <a:ext cx="5504574" cy="1708681"/>
          </a:xfrm>
        </p:spPr>
        <p:txBody>
          <a:bodyPr>
            <a:spAutoFit/>
          </a:bodyPr>
          <a:lstStyle>
            <a:lvl1pPr marL="0" indent="0">
              <a:spcBef>
                <a:spcPts val="918"/>
              </a:spcBef>
              <a:buNone/>
              <a:defRPr lang="en-US" sz="3000" kern="1200" spc="-53" baseline="0" dirty="0" smtClean="0">
                <a:gradFill>
                  <a:gsLst>
                    <a:gs pos="1000">
                      <a:schemeClr val="tx1"/>
                    </a:gs>
                    <a:gs pos="98000">
                      <a:schemeClr val="tx1"/>
                    </a:gs>
                  </a:gsLst>
                  <a:lin ang="5400000" scaled="0"/>
                </a:gradFill>
                <a:latin typeface="+mj-lt"/>
                <a:ea typeface="+mn-ea"/>
                <a:cs typeface="+mn-cs"/>
              </a:defRPr>
            </a:lvl1pPr>
            <a:lvl2pPr marL="2427" marR="0" indent="0" algn="l" defTabSz="699225" rtl="0" eaLnBrk="1" fontAlgn="auto" latinLnBrk="0" hangingPunct="1">
              <a:lnSpc>
                <a:spcPct val="90000"/>
              </a:lnSpc>
              <a:spcBef>
                <a:spcPct val="20000"/>
              </a:spcBef>
              <a:spcAft>
                <a:spcPts val="0"/>
              </a:spcAft>
              <a:buClrTx/>
              <a:buSzPct val="90000"/>
              <a:buFont typeface="Arial" pitchFamily="34" charset="0"/>
              <a:buNone/>
              <a:tabLst/>
              <a:defRPr lang="en-US" sz="1498" kern="1200" spc="-39" baseline="0" dirty="0" smtClean="0">
                <a:gradFill>
                  <a:gsLst>
                    <a:gs pos="1000">
                      <a:schemeClr val="tx1"/>
                    </a:gs>
                    <a:gs pos="98000">
                      <a:schemeClr val="tx1"/>
                    </a:gs>
                  </a:gsLst>
                  <a:lin ang="5400000" scaled="0"/>
                </a:gradFill>
                <a:latin typeface="+mn-lt"/>
                <a:ea typeface="+mn-ea"/>
                <a:cs typeface="+mn-cs"/>
              </a:defRPr>
            </a:lvl2pPr>
            <a:lvl3pPr marL="178456" marR="0" indent="0" algn="l" defTabSz="699225" rtl="0" eaLnBrk="1" fontAlgn="auto" latinLnBrk="0" hangingPunct="1">
              <a:lnSpc>
                <a:spcPct val="90000"/>
              </a:lnSpc>
              <a:spcBef>
                <a:spcPct val="20000"/>
              </a:spcBef>
              <a:spcAft>
                <a:spcPts val="0"/>
              </a:spcAft>
              <a:buClrTx/>
              <a:buSzPct val="90000"/>
              <a:buFont typeface="Arial" pitchFamily="34" charset="0"/>
              <a:buNone/>
              <a:tabLst/>
              <a:defRPr lang="en-US" sz="1498" kern="1200" spc="-39" baseline="0" dirty="0" smtClean="0">
                <a:gradFill>
                  <a:gsLst>
                    <a:gs pos="1000">
                      <a:schemeClr val="tx1"/>
                    </a:gs>
                    <a:gs pos="98000">
                      <a:schemeClr val="tx1"/>
                    </a:gs>
                  </a:gsLst>
                  <a:lin ang="5400000" scaled="0"/>
                </a:gradFill>
                <a:latin typeface="+mn-lt"/>
                <a:ea typeface="+mn-ea"/>
                <a:cs typeface="+mn-cs"/>
              </a:defRPr>
            </a:lvl3pPr>
            <a:lvl4pPr marL="352055" marR="0" indent="0" algn="l" defTabSz="699225" rtl="0" eaLnBrk="1" fontAlgn="auto" latinLnBrk="0" hangingPunct="1">
              <a:lnSpc>
                <a:spcPct val="90000"/>
              </a:lnSpc>
              <a:spcBef>
                <a:spcPct val="20000"/>
              </a:spcBef>
              <a:spcAft>
                <a:spcPts val="0"/>
              </a:spcAft>
              <a:buClrTx/>
              <a:buSzPct val="90000"/>
              <a:buFont typeface="Arial" pitchFamily="34" charset="0"/>
              <a:buNone/>
              <a:tabLst/>
              <a:defRPr lang="en-US" sz="1348" kern="1200" spc="-39" baseline="0" dirty="0" smtClean="0">
                <a:gradFill>
                  <a:gsLst>
                    <a:gs pos="1000">
                      <a:schemeClr val="tx1"/>
                    </a:gs>
                    <a:gs pos="98000">
                      <a:schemeClr val="tx1"/>
                    </a:gs>
                  </a:gsLst>
                  <a:lin ang="5400000" scaled="0"/>
                </a:gradFill>
                <a:latin typeface="+mn-lt"/>
                <a:ea typeface="+mn-ea"/>
                <a:cs typeface="+mn-cs"/>
              </a:defRPr>
            </a:lvl4pPr>
            <a:lvl5pPr marL="525653" marR="0" indent="0" algn="l" defTabSz="699225" rtl="0" eaLnBrk="1" fontAlgn="auto" latinLnBrk="0" hangingPunct="1">
              <a:lnSpc>
                <a:spcPct val="90000"/>
              </a:lnSpc>
              <a:spcBef>
                <a:spcPct val="20000"/>
              </a:spcBef>
              <a:spcAft>
                <a:spcPts val="0"/>
              </a:spcAft>
              <a:buClrTx/>
              <a:buSzPct val="90000"/>
              <a:buFont typeface="Arial" pitchFamily="34" charset="0"/>
              <a:buNone/>
              <a:tabLst/>
              <a:defRPr lang="en-US" sz="1348" kern="1200" spc="-39" baseline="0" dirty="0">
                <a:gradFill>
                  <a:gsLst>
                    <a:gs pos="1000">
                      <a:schemeClr val="tx1"/>
                    </a:gs>
                    <a:gs pos="98000">
                      <a:schemeClr val="tx1"/>
                    </a:gs>
                  </a:gsLst>
                  <a:lin ang="5400000" scaled="0"/>
                </a:gradFill>
                <a:latin typeface="+mn-lt"/>
                <a:ea typeface="+mn-ea"/>
                <a:cs typeface="+mn-cs"/>
              </a:defRPr>
            </a:lvl5pPr>
          </a:lstStyle>
          <a:p>
            <a:pPr marL="0" marR="0" lvl="0" indent="0" algn="l" defTabSz="699225"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83044234"/>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16663756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08764122"/>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4"/>
            <a:ext cx="11378776" cy="1964382"/>
          </a:xfrm>
        </p:spPr>
        <p:txBody>
          <a:bodyPr>
            <a:spAutoFit/>
          </a:bodyPr>
          <a:lstStyle>
            <a:lvl1pPr marL="0" indent="0">
              <a:buNone/>
              <a:defRPr sz="2472">
                <a:gradFill>
                  <a:gsLst>
                    <a:gs pos="1250">
                      <a:schemeClr val="tx1"/>
                    </a:gs>
                    <a:gs pos="100000">
                      <a:schemeClr val="tx1"/>
                    </a:gs>
                  </a:gsLst>
                  <a:lin ang="5400000" scaled="0"/>
                </a:gradFill>
                <a:latin typeface="Consolas" pitchFamily="49" charset="0"/>
                <a:cs typeface="Consolas" pitchFamily="49" charset="0"/>
              </a:defRPr>
            </a:lvl1pPr>
            <a:lvl2pPr marL="259791" indent="0">
              <a:buNone/>
              <a:defRPr>
                <a:gradFill>
                  <a:gsLst>
                    <a:gs pos="1250">
                      <a:schemeClr val="tx1"/>
                    </a:gs>
                    <a:gs pos="100000">
                      <a:schemeClr val="tx1"/>
                    </a:gs>
                  </a:gsLst>
                  <a:lin ang="5400000" scaled="0"/>
                </a:gradFill>
                <a:latin typeface="Consolas" pitchFamily="49" charset="0"/>
                <a:cs typeface="Consolas" pitchFamily="49" charset="0"/>
              </a:defRPr>
            </a:lvl2pPr>
            <a:lvl3pPr marL="438248" indent="0">
              <a:buNone/>
              <a:defRPr>
                <a:gradFill>
                  <a:gsLst>
                    <a:gs pos="1250">
                      <a:schemeClr val="tx1"/>
                    </a:gs>
                    <a:gs pos="100000">
                      <a:schemeClr val="tx1"/>
                    </a:gs>
                  </a:gsLst>
                  <a:lin ang="5400000" scaled="0"/>
                </a:gradFill>
                <a:latin typeface="Consolas" pitchFamily="49" charset="0"/>
                <a:cs typeface="Consolas" pitchFamily="49" charset="0"/>
              </a:defRPr>
            </a:lvl3pPr>
            <a:lvl4pPr marL="610632" indent="0">
              <a:buNone/>
              <a:defRPr>
                <a:gradFill>
                  <a:gsLst>
                    <a:gs pos="1250">
                      <a:schemeClr val="tx1"/>
                    </a:gs>
                    <a:gs pos="100000">
                      <a:schemeClr val="tx1"/>
                    </a:gs>
                  </a:gsLst>
                  <a:lin ang="5400000" scaled="0"/>
                </a:gradFill>
                <a:latin typeface="Consolas" pitchFamily="49" charset="0"/>
                <a:cs typeface="Consolas" pitchFamily="49" charset="0"/>
              </a:defRPr>
            </a:lvl4pPr>
            <a:lvl5pPr marL="787875"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2466830"/>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429395"/>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6"/>
            <a:ext cx="11378776" cy="749249"/>
          </a:xfrm>
        </p:spPr>
        <p:txBody>
          <a:bodyPr>
            <a:spAutoFit/>
          </a:bodyPr>
          <a:lstStyle>
            <a:lvl1pPr>
              <a:defRPr sz="4048"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9" y="1211266"/>
            <a:ext cx="11375537" cy="1995577"/>
          </a:xfrm>
          <a:prstGeom prst="rect">
            <a:avLst/>
          </a:prstGeom>
        </p:spPr>
        <p:txBody>
          <a:bodyPr>
            <a:spAutoFit/>
          </a:bodyPr>
          <a:lstStyle>
            <a:lvl1pPr marL="262218" indent="-262218">
              <a:buClr>
                <a:srgbClr val="FFFFFF"/>
              </a:buClr>
              <a:buSzPct val="90000"/>
              <a:buFont typeface="Arial" pitchFamily="34" charset="0"/>
              <a:buChar char="•"/>
              <a:defRPr sz="27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80738" indent="-218517">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99252" indent="-218517">
              <a:buClr>
                <a:srgbClr val="FFFFFF"/>
              </a:buClr>
              <a:buSzPct val="90000"/>
              <a:buFont typeface="Arial" pitchFamily="34" charset="0"/>
              <a:buChar char="•"/>
              <a:defRPr sz="21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74067" indent="-174814">
              <a:buClr>
                <a:srgbClr val="FFFFFF"/>
              </a:buClr>
              <a:buSzPct val="90000"/>
              <a:buFont typeface="Arial" pitchFamily="34" charset="0"/>
              <a:buChar char="•"/>
              <a:defRPr sz="18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48878" indent="-174814">
              <a:buClr>
                <a:srgbClr val="FFFFFF"/>
              </a:buClr>
              <a:buSzPct val="90000"/>
              <a:buFont typeface="Arial" pitchFamily="34" charset="0"/>
              <a:buChar char="•"/>
              <a:defRPr sz="1498">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4"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73" spc="-39"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70550434"/>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5755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Slide 6">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3312" r="17641" b="16929"/>
          <a:stretch/>
        </p:blipFill>
        <p:spPr>
          <a:xfrm>
            <a:off x="1" y="4"/>
            <a:ext cx="12436475" cy="6994524"/>
          </a:xfrm>
          <a:prstGeom prst="rect">
            <a:avLst/>
          </a:prstGeom>
        </p:spPr>
      </p:pic>
      <p:sp>
        <p:nvSpPr>
          <p:cNvPr id="17" name="Rectangle 16"/>
          <p:cNvSpPr/>
          <p:nvPr userDrawn="1"/>
        </p:nvSpPr>
        <p:spPr bwMode="gray">
          <a:xfrm>
            <a:off x="274640" y="2125663"/>
            <a:ext cx="7315200" cy="3657600"/>
          </a:xfrm>
          <a:prstGeom prst="rect">
            <a:avLst/>
          </a:prstGeom>
          <a:solidFill>
            <a:schemeClr val="accent3">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94" tIns="109674" rIns="137094" bIns="109674" numCol="1" spcCol="0" rtlCol="0" fromWordArt="0" anchor="t" anchorCtr="0" forceAA="0" compatLnSpc="1">
            <a:prstTxWarp prst="textNoShape">
              <a:avLst/>
            </a:prstTxWarp>
            <a:noAutofit/>
          </a:bodyPr>
          <a:lstStyle/>
          <a:p>
            <a:pPr algn="ctr" defTabSz="698980"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7"/>
            <a:ext cx="7316787" cy="749239"/>
          </a:xfrm>
          <a:noFill/>
        </p:spPr>
        <p:txBody>
          <a:bodyPr lIns="146295" tIns="91435" rIns="146295" bIns="91435" anchor="t" anchorCtr="0"/>
          <a:lstStyle>
            <a:lvl1pPr>
              <a:defRPr sz="4048" spc="-75"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46526"/>
            <a:ext cx="7316787" cy="1828800"/>
          </a:xfrm>
          <a:noFill/>
        </p:spPr>
        <p:txBody>
          <a:bodyPr tIns="109721" bIns="109721">
            <a:noAutofit/>
          </a:bodyPr>
          <a:lstStyle>
            <a:lvl1pPr marL="0" indent="0">
              <a:spcBef>
                <a:spcPts val="0"/>
              </a:spcBef>
              <a:buNone/>
              <a:defRPr sz="24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58333" y="480503"/>
            <a:ext cx="1552931" cy="332660"/>
          </a:xfrm>
          <a:prstGeom prst="rect">
            <a:avLst/>
          </a:prstGeom>
        </p:spPr>
      </p:pic>
    </p:spTree>
    <p:extLst>
      <p:ext uri="{BB962C8B-B14F-4D97-AF65-F5344CB8AC3E}">
        <p14:creationId xmlns:p14="http://schemas.microsoft.com/office/powerpoint/2010/main" val="3166293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_Sub_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276" y="295857"/>
            <a:ext cx="11371677" cy="423769"/>
          </a:xfrm>
          <a:prstGeom prst="rect">
            <a:avLst/>
          </a:prstGeom>
        </p:spPr>
        <p:txBody>
          <a:bodyPr lIns="0" tIns="0" rIns="0" bIns="0"/>
          <a:lstStyle>
            <a:lvl1pPr>
              <a:defRPr lang="en-US" sz="3060" b="0" kern="1200" cap="all" spc="-138" baseline="0" dirty="0">
                <a:ln w="3175">
                  <a:noFill/>
                </a:ln>
                <a:solidFill>
                  <a:schemeClr val="tx1"/>
                </a:solidFill>
                <a:effectLst/>
                <a:latin typeface="Segoe UI Light" pitchFamily="34" charset="0"/>
                <a:ea typeface="+mn-ea"/>
                <a:cs typeface="Segoe UI" pitchFamily="34" charset="0"/>
              </a:defRPr>
            </a:lvl1pPr>
          </a:lstStyle>
          <a:p>
            <a:r>
              <a:rPr lang="en-US" dirty="0" smtClean="0"/>
              <a:t>Main Title for the slide</a:t>
            </a:r>
            <a:endParaRPr lang="en-US" dirty="0"/>
          </a:p>
        </p:txBody>
      </p:sp>
      <p:sp>
        <p:nvSpPr>
          <p:cNvPr id="17" name="Text Placeholder 14"/>
          <p:cNvSpPr>
            <a:spLocks noGrp="1"/>
          </p:cNvSpPr>
          <p:nvPr>
            <p:ph type="body" sz="quarter" idx="10" hasCustomPrompt="1"/>
          </p:nvPr>
        </p:nvSpPr>
        <p:spPr>
          <a:xfrm>
            <a:off x="712196" y="899898"/>
            <a:ext cx="11388678" cy="300170"/>
          </a:xfrm>
          <a:prstGeom prst="rect">
            <a:avLst/>
          </a:prstGeom>
        </p:spPr>
        <p:txBody>
          <a:bodyPr lIns="0" tIns="0" rIns="0" bIns="0"/>
          <a:lstStyle>
            <a:lvl1pPr marL="0" indent="0">
              <a:buFontTx/>
              <a:buNone/>
              <a:defRPr sz="2165" spc="-115">
                <a:solidFill>
                  <a:schemeClr val="accent2">
                    <a:lumMod val="20000"/>
                    <a:lumOff val="80000"/>
                  </a:schemeClr>
                </a:solidFill>
                <a:latin typeface="Segoe UI Light" pitchFamily="34" charset="0"/>
              </a:defRPr>
            </a:lvl1pPr>
          </a:lstStyle>
          <a:p>
            <a:pPr lvl="0"/>
            <a:r>
              <a:rPr lang="en-US" dirty="0" smtClean="0"/>
              <a:t>Sub Title for the slide</a:t>
            </a:r>
            <a:endParaRPr lang="en-US" dirty="0"/>
          </a:p>
        </p:txBody>
      </p:sp>
    </p:spTree>
    <p:extLst>
      <p:ext uri="{BB962C8B-B14F-4D97-AF65-F5344CB8AC3E}">
        <p14:creationId xmlns:p14="http://schemas.microsoft.com/office/powerpoint/2010/main" val="3967110647"/>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910" y="1787493"/>
            <a:ext cx="10571004" cy="1243471"/>
          </a:xfrm>
        </p:spPr>
        <p:txBody>
          <a:bodyPr anchor="t" anchorCtr="0">
            <a:normAutofit/>
          </a:bodyPr>
          <a:lstStyle>
            <a:lvl1pPr algn="l">
              <a:defRPr sz="4896"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594752" y="3108678"/>
            <a:ext cx="7996139" cy="1632056"/>
          </a:xfrm>
        </p:spPr>
        <p:txBody>
          <a:bodyPr anchor="t" anchorCtr="0">
            <a:normAutofit/>
          </a:bodyPr>
          <a:lstStyle>
            <a:lvl1pPr marL="0" indent="0">
              <a:buNone/>
              <a:defRPr sz="2448" b="0">
                <a:solidFill>
                  <a:srgbClr val="E8E8E8"/>
                </a:solidFill>
              </a:defRPr>
            </a:lvl1pPr>
            <a:lvl2pPr marL="621508" indent="0">
              <a:buNone/>
              <a:defRPr sz="2448">
                <a:solidFill>
                  <a:schemeClr val="tx1">
                    <a:tint val="75000"/>
                  </a:schemeClr>
                </a:solidFill>
              </a:defRPr>
            </a:lvl2pPr>
            <a:lvl3pPr marL="1243015" indent="0">
              <a:buNone/>
              <a:defRPr sz="2174">
                <a:solidFill>
                  <a:schemeClr val="tx1">
                    <a:tint val="75000"/>
                  </a:schemeClr>
                </a:solidFill>
              </a:defRPr>
            </a:lvl3pPr>
            <a:lvl4pPr marL="1864523" indent="0">
              <a:buNone/>
              <a:defRPr sz="1903">
                <a:solidFill>
                  <a:schemeClr val="tx1">
                    <a:tint val="75000"/>
                  </a:schemeClr>
                </a:solidFill>
              </a:defRPr>
            </a:lvl4pPr>
            <a:lvl5pPr marL="2486030" indent="0">
              <a:buNone/>
              <a:defRPr sz="1903">
                <a:solidFill>
                  <a:schemeClr val="tx1">
                    <a:tint val="75000"/>
                  </a:schemeClr>
                </a:solidFill>
              </a:defRPr>
            </a:lvl5pPr>
            <a:lvl6pPr marL="3107537" indent="0">
              <a:buNone/>
              <a:defRPr sz="1903">
                <a:solidFill>
                  <a:schemeClr val="tx1">
                    <a:tint val="75000"/>
                  </a:schemeClr>
                </a:solidFill>
              </a:defRPr>
            </a:lvl6pPr>
            <a:lvl7pPr marL="3729046" indent="0">
              <a:buNone/>
              <a:defRPr sz="1903">
                <a:solidFill>
                  <a:schemeClr val="tx1">
                    <a:tint val="75000"/>
                  </a:schemeClr>
                </a:solidFill>
              </a:defRPr>
            </a:lvl7pPr>
            <a:lvl8pPr marL="4350553" indent="0">
              <a:buNone/>
              <a:defRPr sz="1903">
                <a:solidFill>
                  <a:schemeClr val="tx1">
                    <a:tint val="75000"/>
                  </a:schemeClr>
                </a:solidFill>
              </a:defRPr>
            </a:lvl8pPr>
            <a:lvl9pPr marL="4972060" indent="0">
              <a:buNone/>
              <a:defRPr sz="1903">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
        <p:nvSpPr>
          <p:cNvPr id="4" name="Date Placeholder 3"/>
          <p:cNvSpPr>
            <a:spLocks noGrp="1"/>
          </p:cNvSpPr>
          <p:nvPr>
            <p:ph type="dt" sz="half" idx="10"/>
          </p:nvPr>
        </p:nvSpPr>
        <p:spPr>
          <a:xfrm>
            <a:off x="621824" y="6482891"/>
            <a:ext cx="2901844" cy="372394"/>
          </a:xfrm>
          <a:prstGeom prst="rect">
            <a:avLst/>
          </a:prstGeom>
        </p:spPr>
        <p:txBody>
          <a:bodyPr/>
          <a:lstStyle/>
          <a:p>
            <a:pPr defTabSz="932384"/>
            <a:endParaRPr lang="en-US">
              <a:solidFill>
                <a:srgbClr val="FFFFFF">
                  <a:tint val="75000"/>
                </a:srgbClr>
              </a:solidFill>
            </a:endParaRPr>
          </a:p>
        </p:txBody>
      </p:sp>
      <p:sp>
        <p:nvSpPr>
          <p:cNvPr id="5" name="Footer Placeholder 4"/>
          <p:cNvSpPr>
            <a:spLocks noGrp="1"/>
          </p:cNvSpPr>
          <p:nvPr>
            <p:ph type="ftr" sz="quarter" idx="11"/>
          </p:nvPr>
        </p:nvSpPr>
        <p:spPr>
          <a:xfrm>
            <a:off x="4249129" y="6482891"/>
            <a:ext cx="3938217" cy="372394"/>
          </a:xfrm>
          <a:prstGeom prst="rect">
            <a:avLst/>
          </a:prstGeom>
        </p:spPr>
        <p:txBody>
          <a:bodyPr/>
          <a:lstStyle/>
          <a:p>
            <a:pPr defTabSz="932384"/>
            <a:endParaRPr lang="en-US">
              <a:solidFill>
                <a:srgbClr val="FFFFFF">
                  <a:tint val="75000"/>
                </a:srgbClr>
              </a:solidFill>
            </a:endParaRPr>
          </a:p>
        </p:txBody>
      </p:sp>
      <p:sp>
        <p:nvSpPr>
          <p:cNvPr id="6" name="Slide Number Placeholder 5"/>
          <p:cNvSpPr>
            <a:spLocks noGrp="1"/>
          </p:cNvSpPr>
          <p:nvPr>
            <p:ph type="sldNum" sz="quarter" idx="12"/>
          </p:nvPr>
        </p:nvSpPr>
        <p:spPr>
          <a:xfrm>
            <a:off x="11650175" y="6593790"/>
            <a:ext cx="511664" cy="103875"/>
          </a:xfrm>
        </p:spPr>
        <p:txBody>
          <a:bodyPr/>
          <a:lstStyle/>
          <a:p>
            <a:fld id="{BD271169-D5A2-4E26-9D3F-58E320BF9E89}"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1208700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0" y="2691097"/>
            <a:ext cx="11375537" cy="1427699"/>
          </a:xfrm>
        </p:spPr>
        <p:txBody>
          <a:bodyPr anchor="b" anchorCtr="0"/>
          <a:lstStyle>
            <a:lvl1pPr>
              <a:defRPr sz="8971" spc="-306" baseline="0">
                <a:gradFill>
                  <a:gsLst>
                    <a:gs pos="100000">
                      <a:schemeClr val="tx2"/>
                    </a:gs>
                    <a:gs pos="0">
                      <a:schemeClr val="tx2"/>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2503986545"/>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5687" y="721058"/>
            <a:ext cx="10495865" cy="1553823"/>
          </a:xfrm>
        </p:spPr>
        <p:txBody>
          <a:bodyPr>
            <a:noAutofit/>
          </a:bodyPr>
          <a:lstStyle>
            <a:lvl1pPr>
              <a:lnSpc>
                <a:spcPct val="90000"/>
              </a:lnSpc>
              <a:defRPr sz="4350" b="1">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75688" y="2808169"/>
            <a:ext cx="10447937" cy="470856"/>
          </a:xfrm>
        </p:spPr>
        <p:txBody>
          <a:bodyPr>
            <a:noAutofit/>
          </a:bodyPr>
          <a:lstStyle>
            <a:lvl1pPr marL="0" indent="0" algn="l">
              <a:lnSpc>
                <a:spcPct val="90000"/>
              </a:lnSpc>
              <a:spcBef>
                <a:spcPts val="0"/>
              </a:spcBef>
              <a:buNone/>
              <a:defRPr b="0" i="0" spc="-109" baseline="0">
                <a:solidFill>
                  <a:srgbClr val="FF8C00"/>
                </a:solidFill>
                <a:effectLst/>
              </a:defRPr>
            </a:lvl1pPr>
            <a:lvl2pPr marL="619652" indent="0" algn="ctr">
              <a:buNone/>
              <a:defRPr>
                <a:solidFill>
                  <a:schemeClr val="tx1">
                    <a:tint val="75000"/>
                  </a:schemeClr>
                </a:solidFill>
              </a:defRPr>
            </a:lvl2pPr>
            <a:lvl3pPr marL="1239309" indent="0" algn="ctr">
              <a:buNone/>
              <a:defRPr>
                <a:solidFill>
                  <a:schemeClr val="tx1">
                    <a:tint val="75000"/>
                  </a:schemeClr>
                </a:solidFill>
              </a:defRPr>
            </a:lvl3pPr>
            <a:lvl4pPr marL="1858963" indent="0" algn="ctr">
              <a:buNone/>
              <a:defRPr>
                <a:solidFill>
                  <a:schemeClr val="tx1">
                    <a:tint val="75000"/>
                  </a:schemeClr>
                </a:solidFill>
              </a:defRPr>
            </a:lvl4pPr>
            <a:lvl5pPr marL="2478611" indent="0" algn="ctr">
              <a:buNone/>
              <a:defRPr>
                <a:solidFill>
                  <a:schemeClr val="tx1">
                    <a:tint val="75000"/>
                  </a:schemeClr>
                </a:solidFill>
              </a:defRPr>
            </a:lvl5pPr>
            <a:lvl6pPr marL="3098252" indent="0" algn="ctr">
              <a:buNone/>
              <a:defRPr>
                <a:solidFill>
                  <a:schemeClr val="tx1">
                    <a:tint val="75000"/>
                  </a:schemeClr>
                </a:solidFill>
              </a:defRPr>
            </a:lvl6pPr>
            <a:lvl7pPr marL="3717916" indent="0" algn="ctr">
              <a:buNone/>
              <a:defRPr>
                <a:solidFill>
                  <a:schemeClr val="tx1">
                    <a:tint val="75000"/>
                  </a:schemeClr>
                </a:solidFill>
              </a:defRPr>
            </a:lvl7pPr>
            <a:lvl8pPr marL="4337559" indent="0" algn="ctr">
              <a:buNone/>
              <a:defRPr>
                <a:solidFill>
                  <a:schemeClr val="tx1">
                    <a:tint val="75000"/>
                  </a:schemeClr>
                </a:solidFill>
              </a:defRPr>
            </a:lvl8pPr>
            <a:lvl9pPr marL="4957195"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27163323"/>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Gov PPT 1 Title">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0" y="4"/>
            <a:ext cx="8919284" cy="1393419"/>
          </a:xfrm>
          <a:prstGeom prst="rect">
            <a:avLst/>
          </a:prstGeom>
        </p:spPr>
        <p:txBody>
          <a:bodyPr lIns="0" tIns="457048" rIns="68580" bIns="457048"/>
          <a:lstStyle>
            <a:lvl1pPr>
              <a:defRPr sz="3264">
                <a:solidFill>
                  <a:srgbClr val="505050"/>
                </a:solidFill>
              </a:defRPr>
            </a:lvl1pPr>
          </a:lstStyle>
          <a:p>
            <a:pPr lvl="0"/>
            <a:r>
              <a:rPr lang="en-US" dirty="0" smtClean="0"/>
              <a:t>Punchy section head goes here</a:t>
            </a:r>
            <a:endParaRPr lang="en-US" dirty="0"/>
          </a:p>
        </p:txBody>
      </p:sp>
    </p:spTree>
    <p:extLst>
      <p:ext uri="{BB962C8B-B14F-4D97-AF65-F5344CB8AC3E}">
        <p14:creationId xmlns:p14="http://schemas.microsoft.com/office/powerpoint/2010/main" val="107678452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2_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60206"/>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les with text and background image">
    <p:bg>
      <p:bgPr>
        <a:solidFill>
          <a:schemeClr val="tx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5"/>
          </p:nvPr>
        </p:nvSpPr>
        <p:spPr>
          <a:xfrm>
            <a:off x="0" y="2"/>
            <a:ext cx="12436475" cy="710964"/>
          </a:xfrm>
        </p:spPr>
        <p:txBody>
          <a:bodyPr/>
          <a:lstStyle>
            <a:lvl1pPr>
              <a:defRPr>
                <a:solidFill>
                  <a:srgbClr val="3F3F3F"/>
                </a:solidFill>
              </a:defRPr>
            </a:lvl1pPr>
          </a:lstStyle>
          <a:p>
            <a:r>
              <a:rPr lang="en-US" smtClean="0"/>
              <a:t>Drag picture to placeholder or click icon to add</a:t>
            </a:r>
            <a:endParaRPr lang="en-US"/>
          </a:p>
        </p:txBody>
      </p:sp>
      <p:sp>
        <p:nvSpPr>
          <p:cNvPr id="2" name="Title 1"/>
          <p:cNvSpPr>
            <a:spLocks noGrp="1"/>
          </p:cNvSpPr>
          <p:nvPr>
            <p:ph type="title" hasCustomPrompt="1"/>
          </p:nvPr>
        </p:nvSpPr>
        <p:spPr>
          <a:xfrm>
            <a:off x="0" y="1243471"/>
            <a:ext cx="2487295" cy="1867434"/>
          </a:xfrm>
          <a:solidFill>
            <a:schemeClr val="accent1">
              <a:alpha val="92000"/>
            </a:schemeClr>
          </a:solidFill>
        </p:spPr>
        <p:txBody>
          <a:bodyPr/>
          <a:lstStyle/>
          <a:p>
            <a:pPr lvl="0"/>
            <a:r>
              <a:rPr lang="en-US" dirty="0" smtClean="0"/>
              <a:t>Click to edit slide content</a:t>
            </a:r>
          </a:p>
        </p:txBody>
      </p:sp>
      <p:sp>
        <p:nvSpPr>
          <p:cNvPr id="3" name="Date Placeholder 2"/>
          <p:cNvSpPr>
            <a:spLocks noGrp="1"/>
          </p:cNvSpPr>
          <p:nvPr>
            <p:ph type="dt" sz="half" idx="10"/>
          </p:nvPr>
        </p:nvSpPr>
        <p:spPr>
          <a:xfrm>
            <a:off x="0" y="6482893"/>
            <a:ext cx="2901844" cy="372394"/>
          </a:xfrm>
          <a:prstGeom prst="rect">
            <a:avLst/>
          </a:prstGeom>
        </p:spPr>
        <p:txBody>
          <a:bodyPr/>
          <a:lstStyle>
            <a:lvl1pPr>
              <a:defRPr>
                <a:solidFill>
                  <a:schemeClr val="tx1"/>
                </a:solidFill>
              </a:defRPr>
            </a:lvl1pPr>
          </a:lstStyle>
          <a:p>
            <a:pPr defTabSz="932384"/>
            <a:fld id="{4DA9342A-7F1A-AF40-A643-2F752086ED57}" type="datetime1">
              <a:rPr lang="en-US" smtClean="0">
                <a:solidFill>
                  <a:srgbClr val="FFFFFF"/>
                </a:solidFill>
              </a:rPr>
              <a:pPr defTabSz="932384"/>
              <a:t>9/11/2013</a:t>
            </a:fld>
            <a:endParaRPr lang="en-US" dirty="0">
              <a:solidFill>
                <a:srgbClr val="FFFFFF"/>
              </a:solidFill>
            </a:endParaRPr>
          </a:p>
        </p:txBody>
      </p:sp>
      <p:sp>
        <p:nvSpPr>
          <p:cNvPr id="4" name="Slide Number Placeholder 3"/>
          <p:cNvSpPr>
            <a:spLocks noGrp="1"/>
          </p:cNvSpPr>
          <p:nvPr>
            <p:ph type="sldNum" sz="quarter" idx="11"/>
          </p:nvPr>
        </p:nvSpPr>
        <p:spPr>
          <a:xfrm>
            <a:off x="9223719" y="6751412"/>
            <a:ext cx="2901844" cy="103875"/>
          </a:xfrm>
          <a:prstGeom prst="rect">
            <a:avLst/>
          </a:prstGeom>
        </p:spPr>
        <p:txBody>
          <a:bodyPr/>
          <a:lstStyle>
            <a:lvl1pPr>
              <a:defRPr>
                <a:solidFill>
                  <a:srgbClr val="FFFFFF"/>
                </a:solidFill>
              </a:defRPr>
            </a:lvl1pPr>
          </a:lstStyle>
          <a:p>
            <a:fld id="{74A398B2-5A34-1A4A-811E-F4027282568C}" type="slidenum">
              <a:rPr smtClean="0"/>
              <a:pPr/>
              <a:t>‹#›</a:t>
            </a:fld>
            <a:endParaRPr dirty="0"/>
          </a:p>
        </p:txBody>
      </p:sp>
      <p:sp>
        <p:nvSpPr>
          <p:cNvPr id="11" name="Text Placeholder 14"/>
          <p:cNvSpPr>
            <a:spLocks noGrp="1"/>
          </p:cNvSpPr>
          <p:nvPr>
            <p:ph type="body" sz="quarter" idx="12" hasCustomPrompt="1"/>
          </p:nvPr>
        </p:nvSpPr>
        <p:spPr>
          <a:xfrm>
            <a:off x="0" y="3730413"/>
            <a:ext cx="2487295" cy="2486942"/>
          </a:xfrm>
          <a:solidFill>
            <a:schemeClr val="bg2">
              <a:alpha val="92000"/>
            </a:schemeClr>
          </a:solidFill>
        </p:spPr>
        <p:txBody>
          <a:bodyPr>
            <a:normAutofit/>
          </a:bodyPr>
          <a:lstStyle>
            <a:lvl1pPr>
              <a:defRPr sz="1903">
                <a:solidFill>
                  <a:schemeClr val="tx1"/>
                </a:solidFill>
                <a:latin typeface="+mn-lt"/>
              </a:defRPr>
            </a:lvl1pPr>
            <a:lvl2pPr>
              <a:defRPr sz="1903">
                <a:solidFill>
                  <a:schemeClr val="tx1"/>
                </a:solidFill>
                <a:latin typeface="+mn-lt"/>
              </a:defRPr>
            </a:lvl2pPr>
            <a:lvl3pPr>
              <a:defRPr sz="1903">
                <a:solidFill>
                  <a:schemeClr val="tx1"/>
                </a:solidFill>
                <a:latin typeface="+mn-lt"/>
              </a:defRPr>
            </a:lvl3pPr>
            <a:lvl4pPr>
              <a:defRPr sz="1903">
                <a:solidFill>
                  <a:schemeClr val="tx1"/>
                </a:solidFill>
                <a:latin typeface="+mn-lt"/>
              </a:defRPr>
            </a:lvl4pPr>
            <a:lvl5pPr>
              <a:defRPr sz="1903">
                <a:solidFill>
                  <a:schemeClr val="tx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4"/>
          <p:cNvSpPr>
            <a:spLocks noGrp="1"/>
          </p:cNvSpPr>
          <p:nvPr>
            <p:ph type="body" sz="quarter" idx="13" hasCustomPrompt="1"/>
          </p:nvPr>
        </p:nvSpPr>
        <p:spPr>
          <a:xfrm>
            <a:off x="2487295" y="3730415"/>
            <a:ext cx="2487295" cy="2862322"/>
          </a:xfrm>
          <a:solidFill>
            <a:schemeClr val="accent3">
              <a:alpha val="89000"/>
            </a:schemeClr>
          </a:solidFill>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4"/>
          <p:cNvSpPr>
            <a:spLocks noGrp="1"/>
          </p:cNvSpPr>
          <p:nvPr>
            <p:ph type="body" sz="quarter" idx="14" hasCustomPrompt="1"/>
          </p:nvPr>
        </p:nvSpPr>
        <p:spPr>
          <a:xfrm>
            <a:off x="4974590" y="3730415"/>
            <a:ext cx="2487295" cy="2862322"/>
          </a:xfrm>
          <a:solidFill>
            <a:schemeClr val="accent4">
              <a:alpha val="89000"/>
            </a:schemeClr>
          </a:solidFill>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4"/>
          <p:cNvSpPr>
            <a:spLocks noGrp="1"/>
          </p:cNvSpPr>
          <p:nvPr>
            <p:ph type="body" sz="quarter" idx="16" hasCustomPrompt="1"/>
          </p:nvPr>
        </p:nvSpPr>
        <p:spPr>
          <a:xfrm>
            <a:off x="7461885" y="3730415"/>
            <a:ext cx="2487295" cy="2862322"/>
          </a:xfrm>
          <a:solidFill>
            <a:schemeClr val="accent5">
              <a:alpha val="89000"/>
            </a:schemeClr>
          </a:solidFill>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4"/>
          <p:cNvSpPr>
            <a:spLocks noGrp="1"/>
          </p:cNvSpPr>
          <p:nvPr>
            <p:ph type="body" sz="quarter" idx="17" hasCustomPrompt="1"/>
          </p:nvPr>
        </p:nvSpPr>
        <p:spPr>
          <a:xfrm>
            <a:off x="9949180" y="3730415"/>
            <a:ext cx="2487295" cy="2862322"/>
          </a:xfrm>
          <a:solidFill>
            <a:schemeClr val="accent6">
              <a:alpha val="89000"/>
            </a:schemeClr>
          </a:solidFill>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1993249"/>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125664"/>
            <a:ext cx="11887200" cy="1403461"/>
          </a:xfrm>
          <a:noFill/>
        </p:spPr>
        <p:txBody>
          <a:bodyPr tIns="91440" bIns="91440" anchor="t" anchorCtr="0"/>
          <a:lstStyle>
            <a:lvl1pPr>
              <a:defRPr sz="8798" spc="-100" baseline="0">
                <a:gradFill>
                  <a:gsLst>
                    <a:gs pos="100000">
                      <a:schemeClr val="tx1">
                        <a:lumMod val="0"/>
                        <a:lumOff val="100000"/>
                      </a:schemeClr>
                    </a:gs>
                    <a:gs pos="0">
                      <a:schemeClr val="tx1">
                        <a:lumMod val="0"/>
                        <a:lumOff val="10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348298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1" y="-1"/>
            <a:ext cx="12436475" cy="6994525"/>
          </a:xfrm>
          <a:prstGeom prst="rect">
            <a:avLst/>
          </a:prstGeom>
          <a:gradFill flip="none" rotWithShape="1">
            <a:gsLst>
              <a:gs pos="0">
                <a:srgbClr val="000000">
                  <a:alpha val="65000"/>
                </a:srgbClr>
              </a:gs>
              <a:gs pos="24000">
                <a:srgbClr val="000000">
                  <a:alpha val="0"/>
                </a:srgbClr>
              </a:gs>
              <a:gs pos="100000">
                <a:srgbClr val="000000">
                  <a:alpha val="0"/>
                </a:srgbClr>
              </a:gs>
            </a:gsLst>
            <a:lin ang="189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smtClean="0">
              <a:gradFill>
                <a:gsLst>
                  <a:gs pos="0">
                    <a:srgbClr val="FFFFFF"/>
                  </a:gs>
                  <a:gs pos="100000">
                    <a:srgbClr val="FFFFFF"/>
                  </a:gs>
                </a:gsLst>
                <a:lin ang="5400000" scaled="0"/>
              </a:gra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521" y="6109856"/>
            <a:ext cx="1881491" cy="405244"/>
          </a:xfrm>
          <a:prstGeom prst="rect">
            <a:avLst/>
          </a:prstGeom>
        </p:spPr>
      </p:pic>
      <p:pic>
        <p:nvPicPr>
          <p:cNvPr id="5" name="Picture 4"/>
          <p:cNvPicPr>
            <a:picLocks noChangeAspect="1"/>
          </p:cNvPicPr>
          <p:nvPr userDrawn="1"/>
        </p:nvPicPr>
        <p:blipFill>
          <a:blip r:embed="rId4"/>
          <a:stretch>
            <a:fillRect/>
          </a:stretch>
        </p:blipFill>
        <p:spPr>
          <a:xfrm>
            <a:off x="466521" y="479426"/>
            <a:ext cx="8952117" cy="1286298"/>
          </a:xfrm>
          <a:prstGeom prst="rect">
            <a:avLst/>
          </a:prstGeom>
        </p:spPr>
      </p:pic>
      <p:sp>
        <p:nvSpPr>
          <p:cNvPr id="2" name="TextBox 1"/>
          <p:cNvSpPr txBox="1"/>
          <p:nvPr userDrawn="1"/>
        </p:nvSpPr>
        <p:spPr>
          <a:xfrm>
            <a:off x="2305972" y="1913341"/>
            <a:ext cx="4181273" cy="904863"/>
          </a:xfrm>
          <a:prstGeom prst="rect">
            <a:avLst/>
          </a:prstGeom>
          <a:noFill/>
        </p:spPr>
        <p:txBody>
          <a:bodyPr wrap="none" lIns="182880" tIns="146304" rIns="182880" bIns="146304" rtlCol="0">
            <a:spAutoFit/>
          </a:bodyPr>
          <a:lstStyle/>
          <a:p>
            <a:pPr>
              <a:lnSpc>
                <a:spcPct val="90000"/>
              </a:lnSpc>
              <a:spcAft>
                <a:spcPts val="600"/>
              </a:spcAft>
            </a:pPr>
            <a:r>
              <a:rPr lang="en-US" sz="4400" dirty="0" smtClean="0">
                <a:gradFill>
                  <a:gsLst>
                    <a:gs pos="3941">
                      <a:srgbClr val="969696"/>
                    </a:gs>
                    <a:gs pos="100000">
                      <a:srgbClr val="969696"/>
                    </a:gs>
                  </a:gsLst>
                  <a:lin ang="5400000" scaled="0"/>
                </a:gradFill>
                <a:latin typeface="Segoe UI Light"/>
              </a:rPr>
              <a:t>22–24, July 2013</a:t>
            </a:r>
          </a:p>
        </p:txBody>
      </p:sp>
    </p:spTree>
    <p:extLst>
      <p:ext uri="{BB962C8B-B14F-4D97-AF65-F5344CB8AC3E}">
        <p14:creationId xmlns:p14="http://schemas.microsoft.com/office/powerpoint/2010/main" val="416078384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ltGray">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8" y="480502"/>
            <a:ext cx="2557747" cy="547905"/>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82880" tIns="146304" rIns="182880" bIns="146304">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
        <p:nvSpPr>
          <p:cNvPr id="6" name="Text Placeholder 5"/>
          <p:cNvSpPr>
            <a:spLocks noGrp="1"/>
          </p:cNvSpPr>
          <p:nvPr>
            <p:ph type="body" sz="quarter" idx="13" hasCustomPrompt="1"/>
          </p:nvPr>
        </p:nvSpPr>
        <p:spPr>
          <a:xfrm>
            <a:off x="9418638" y="355586"/>
            <a:ext cx="2743200" cy="516869"/>
          </a:xfrm>
        </p:spPr>
        <p:txBody>
          <a:bodyPr/>
          <a:lstStyle>
            <a:lvl1pPr marL="0" indent="0" algn="r">
              <a:buNone/>
              <a:defRPr sz="2400"/>
            </a:lvl1pPr>
          </a:lstStyle>
          <a:p>
            <a:pPr lvl="0"/>
            <a:r>
              <a:rPr lang="en-US" dirty="0" smtClean="0"/>
              <a:t>Session Code</a:t>
            </a:r>
            <a:endParaRPr lang="en-US" dirty="0"/>
          </a:p>
        </p:txBody>
      </p:sp>
    </p:spTree>
    <p:extLst>
      <p:ext uri="{BB962C8B-B14F-4D97-AF65-F5344CB8AC3E}">
        <p14:creationId xmlns:p14="http://schemas.microsoft.com/office/powerpoint/2010/main" val="28456072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7"/>
            <a:ext cx="10058336" cy="1828800"/>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40" y="480502"/>
            <a:ext cx="2557742" cy="547905"/>
          </a:xfrm>
          <a:prstGeom prst="rect">
            <a:avLst/>
          </a:prstGeom>
        </p:spPr>
      </p:pic>
      <p:sp>
        <p:nvSpPr>
          <p:cNvPr id="3" name="Text Placeholder 2"/>
          <p:cNvSpPr>
            <a:spLocks noGrp="1"/>
          </p:cNvSpPr>
          <p:nvPr>
            <p:ph type="body" sz="quarter" idx="13" hasCustomPrompt="1"/>
          </p:nvPr>
        </p:nvSpPr>
        <p:spPr>
          <a:xfrm>
            <a:off x="9418638" y="363975"/>
            <a:ext cx="2743200" cy="517065"/>
          </a:xfrm>
        </p:spPr>
        <p:txBody>
          <a:bodyPr/>
          <a:lstStyle>
            <a:lvl1pPr marL="0" indent="0" algn="r">
              <a:buNone/>
              <a:defRPr sz="2400"/>
            </a:lvl1pPr>
          </a:lstStyle>
          <a:p>
            <a:pPr lvl="0"/>
            <a:r>
              <a:rPr lang="en-US" dirty="0" smtClean="0"/>
              <a:t>Session Code</a:t>
            </a:r>
            <a:endParaRPr lang="en-US" dirty="0"/>
          </a:p>
        </p:txBody>
      </p:sp>
    </p:spTree>
    <p:extLst>
      <p:ext uri="{BB962C8B-B14F-4D97-AF65-F5344CB8AC3E}">
        <p14:creationId xmlns:p14="http://schemas.microsoft.com/office/powerpoint/2010/main" val="272527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4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smtClean="0">
              <a:gradFill>
                <a:gsLst>
                  <a:gs pos="0">
                    <a:srgbClr val="FFFFFF"/>
                  </a:gs>
                  <a:gs pos="100000">
                    <a:srgbClr val="FFFFFF"/>
                  </a:gs>
                </a:gsLst>
                <a:lin ang="5400000" scaled="0"/>
              </a:gradFill>
            </a:endParaRPr>
          </a:p>
        </p:txBody>
      </p:sp>
      <p:sp>
        <p:nvSpPr>
          <p:cNvPr id="19" name="Rectangle 18"/>
          <p:cNvSpPr/>
          <p:nvPr userDrawn="1"/>
        </p:nvSpPr>
        <p:spPr bwMode="gray">
          <a:xfrm>
            <a:off x="274702" y="1211264"/>
            <a:ext cx="7315200" cy="2741598"/>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1249"/>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574" y="2149512"/>
            <a:ext cx="7315200" cy="1830388"/>
          </a:xfrm>
          <a:noFill/>
        </p:spPr>
        <p:txBody>
          <a:bodyPr lIns="182880" tIns="146304" rIns="182880" bIns="146304">
            <a:noAutofit/>
          </a:bodyPr>
          <a:lstStyle>
            <a:lvl1pPr marL="0" indent="0">
              <a:spcBef>
                <a:spcPts val="0"/>
              </a:spcBef>
              <a:buNone/>
              <a:defRPr sz="36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097784" y="479425"/>
            <a:ext cx="1881491" cy="405244"/>
          </a:xfrm>
          <a:prstGeom prst="rect">
            <a:avLst/>
          </a:prstGeom>
        </p:spPr>
      </p:pic>
      <p:sp>
        <p:nvSpPr>
          <p:cNvPr id="3" name="Text Placeholder 2"/>
          <p:cNvSpPr>
            <a:spLocks noGrp="1"/>
          </p:cNvSpPr>
          <p:nvPr>
            <p:ph type="body" sz="quarter" idx="13" hasCustomPrompt="1"/>
          </p:nvPr>
        </p:nvSpPr>
        <p:spPr>
          <a:xfrm>
            <a:off x="274638" y="367604"/>
            <a:ext cx="2743200" cy="517065"/>
          </a:xfrm>
        </p:spPr>
        <p:txBody>
          <a:bodyPr/>
          <a:lstStyle>
            <a:lvl1pPr marL="0" indent="0">
              <a:buNone/>
              <a:defRPr sz="2400">
                <a:gradFill>
                  <a:gsLst>
                    <a:gs pos="5419">
                      <a:srgbClr val="FFFFFF"/>
                    </a:gs>
                    <a:gs pos="100000">
                      <a:srgbClr val="FFFFFF"/>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9860761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15:clr>
            <a:srgbClr val="FBAE40"/>
          </p15:clr>
        </p15:guide>
        <p15:guide id="5" pos="7546">
          <p15:clr>
            <a:srgbClr val="C35E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758064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3708868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515330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747672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9691878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22358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373817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34553349"/>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9263538"/>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9628842"/>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90112448"/>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73061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8889408"/>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419448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4434192"/>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8043035"/>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586258"/>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0659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69915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856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2211039"/>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35283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4"/>
            <a:ext cx="11378776" cy="1195712"/>
          </a:xfrm>
        </p:spPr>
        <p:txBody>
          <a:bodyPr anchor="b" anchorCtr="0">
            <a:spAutoFit/>
          </a:bodyPr>
          <a:lstStyle>
            <a:lvl1pPr>
              <a:defRPr sz="7198"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199"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536275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4"/>
            <a:ext cx="11378776" cy="1195712"/>
          </a:xfrm>
        </p:spPr>
        <p:txBody>
          <a:bodyPr anchor="b" anchorCtr="0">
            <a:spAutoFit/>
          </a:bodyPr>
          <a:lstStyle>
            <a:lvl1pPr>
              <a:defRPr sz="7198" spc="-153" baseline="0">
                <a:gradFill>
                  <a:gsLst>
                    <a:gs pos="0">
                      <a:schemeClr val="tx1">
                        <a:lumMod val="0"/>
                        <a:lumOff val="100000"/>
                      </a:schemeClr>
                    </a:gs>
                    <a:gs pos="100000">
                      <a:schemeClr val="tx1">
                        <a:lumMod val="0"/>
                        <a:lumOff val="100000"/>
                      </a:schemeClr>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199" spc="-71" baseline="0">
                <a:gradFill>
                  <a:gsLst>
                    <a:gs pos="0">
                      <a:schemeClr val="tx1">
                        <a:lumMod val="0"/>
                        <a:lumOff val="100000"/>
                      </a:schemeClr>
                    </a:gs>
                    <a:gs pos="100000">
                      <a:schemeClr val="tx1">
                        <a:lumMod val="0"/>
                        <a:lumOff val="100000"/>
                      </a:schemeClr>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322065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_Title Slide_Option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4"/>
            <a:ext cx="11378776" cy="1195712"/>
          </a:xfrm>
        </p:spPr>
        <p:txBody>
          <a:bodyPr anchor="b" anchorCtr="0">
            <a:spAutoFit/>
          </a:bodyPr>
          <a:lstStyle>
            <a:lvl1pPr>
              <a:defRPr sz="7198" spc="-153" baseline="0">
                <a:gradFill>
                  <a:gsLst>
                    <a:gs pos="0">
                      <a:schemeClr val="tx1">
                        <a:lumMod val="0"/>
                        <a:lumOff val="100000"/>
                      </a:schemeClr>
                    </a:gs>
                    <a:gs pos="100000">
                      <a:schemeClr val="tx1">
                        <a:lumMod val="0"/>
                        <a:lumOff val="100000"/>
                      </a:schemeClr>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199" spc="-71" baseline="0">
                <a:gradFill>
                  <a:gsLst>
                    <a:gs pos="0">
                      <a:schemeClr val="tx1">
                        <a:lumMod val="0"/>
                        <a:lumOff val="100000"/>
                      </a:schemeClr>
                    </a:gs>
                    <a:gs pos="100000">
                      <a:schemeClr val="tx1">
                        <a:lumMod val="0"/>
                        <a:lumOff val="100000"/>
                      </a:schemeClr>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4037105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712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6046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3910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703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1337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125663"/>
            <a:ext cx="11887200" cy="1407008"/>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8712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125663"/>
            <a:ext cx="11887200" cy="1403461"/>
          </a:xfrm>
          <a:noFill/>
        </p:spPr>
        <p:txBody>
          <a:bodyPr tIns="91440" bIns="91440" anchor="t" anchorCtr="0"/>
          <a:lstStyle>
            <a:lvl1pPr>
              <a:defRPr sz="8799" spc="-100" baseline="0">
                <a:gradFill>
                  <a:gsLst>
                    <a:gs pos="100000">
                      <a:schemeClr val="tx1">
                        <a:lumMod val="0"/>
                        <a:lumOff val="100000"/>
                      </a:schemeClr>
                    </a:gs>
                    <a:gs pos="0">
                      <a:schemeClr val="tx1">
                        <a:lumMod val="0"/>
                        <a:lumOff val="10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09910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125663"/>
            <a:ext cx="11887200" cy="1403461"/>
          </a:xfrm>
          <a:noFill/>
        </p:spPr>
        <p:txBody>
          <a:bodyPr tIns="91440" bIns="91440" anchor="t" anchorCtr="0"/>
          <a:lstStyle>
            <a:lvl1pPr>
              <a:defRPr sz="8799" spc="-100" baseline="0">
                <a:gradFill>
                  <a:gsLst>
                    <a:gs pos="100000">
                      <a:schemeClr val="tx1">
                        <a:lumMod val="0"/>
                        <a:lumOff val="100000"/>
                      </a:schemeClr>
                    </a:gs>
                    <a:gs pos="0">
                      <a:schemeClr val="tx1">
                        <a:lumMod val="0"/>
                        <a:lumOff val="10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54635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50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320" y="296863"/>
            <a:ext cx="11887200" cy="932563"/>
          </a:xfrm>
        </p:spPr>
        <p:txBody>
          <a:bodyPr>
            <a:spAutoFit/>
          </a:bodyPr>
          <a:lstStyle>
            <a:lvl1pPr>
              <a:defRPr sz="5399"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hasCustomPrompt="1"/>
          </p:nvPr>
        </p:nvSpPr>
        <p:spPr bwMode="white">
          <a:xfrm>
            <a:off x="274320" y="1211264"/>
            <a:ext cx="11887200" cy="2554545"/>
          </a:xfrm>
          <a:prstGeom prst="rect">
            <a:avLst/>
          </a:prstGeom>
        </p:spPr>
        <p:txBody>
          <a:bodyPr>
            <a:spAutoFit/>
          </a:bodyPr>
          <a:lstStyle>
            <a:lvl1pPr marL="349725" indent="-349725">
              <a:buClr>
                <a:srgbClr val="FFFFFF"/>
              </a:buClr>
              <a:buSzPct val="90000"/>
              <a:buFont typeface="Arial" pitchFamily="34" charset="0"/>
              <a:buChar char="•"/>
              <a:defRPr sz="3599">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3" indent="-291438">
              <a:buClr>
                <a:srgbClr val="FFFFFF"/>
              </a:buClr>
              <a:buSzPct val="90000"/>
              <a:buFont typeface="Arial" pitchFamily="34" charset="0"/>
              <a:buChar char="•"/>
              <a:defRPr sz="3199">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600" indent="-291438">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50" indent="-233150">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900" indent="-233150">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85334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92082"/>
            <a:ext cx="11887200" cy="946413"/>
          </a:xfrm>
        </p:spPr>
        <p:txBody>
          <a:bodyPr/>
          <a:lstStyle>
            <a:lvl1pPr>
              <a:defRPr>
                <a:gradFill>
                  <a:gsLst>
                    <a:gs pos="1250">
                      <a:schemeClr val="tx1"/>
                    </a:gs>
                    <a:gs pos="100000">
                      <a:schemeClr val="tx1"/>
                    </a:gs>
                  </a:gsLst>
                  <a:lin ang="5400000" scaled="0"/>
                </a:gradFill>
              </a:defRPr>
            </a:lvl1p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EFEFEF"/>
                    </a:gs>
                    <a:gs pos="100000">
                      <a:srgbClr val="EFEFEF"/>
                    </a:gs>
                  </a:gsLst>
                  <a:lin ang="5400000" scaled="0"/>
                </a:gradFill>
              </a:rPr>
              <a:pPr>
                <a:lnSpc>
                  <a:spcPct val="90000"/>
                </a:lnSpc>
              </a:pPr>
              <a:t>‹#›</a:t>
            </a:fld>
            <a:endParaRPr dirty="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1302866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038477"/>
            <a:ext cx="10056498" cy="1830387"/>
          </a:xfrm>
          <a:noFill/>
        </p:spPr>
        <p:txBody>
          <a:bodyPr lIns="182880" tIns="146304" rIns="182880" bIns="146304">
            <a:noAutofit/>
          </a:bodyPr>
          <a:lstStyle>
            <a:lvl1pPr marL="0" indent="0">
              <a:spcBef>
                <a:spcPts val="0"/>
              </a:spcBef>
              <a:buNone/>
              <a:defRPr sz="3599" spc="0" baseline="0">
                <a:gradFill>
                  <a:gsLst>
                    <a:gs pos="3448">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1211265"/>
            <a:ext cx="10058336" cy="1827212"/>
          </a:xfrm>
          <a:noFill/>
        </p:spPr>
        <p:txBody>
          <a:bodyPr lIns="146304" tIns="91440" rIns="146304" bIns="91440" anchor="t" anchorCtr="0"/>
          <a:lstStyle>
            <a:lvl1pPr>
              <a:defRPr sz="5999" spc="-100" baseline="0">
                <a:gradFill>
                  <a:gsLst>
                    <a:gs pos="3448">
                      <a:schemeClr val="tx1"/>
                    </a:gs>
                    <a:gs pos="100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774461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Slide -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YP1255551 (1).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2" name="Rectangle 1"/>
          <p:cNvSpPr/>
          <p:nvPr userDrawn="1"/>
        </p:nvSpPr>
        <p:spPr bwMode="auto">
          <a:xfrm>
            <a:off x="274638" y="1211264"/>
            <a:ext cx="10058400" cy="3657600"/>
          </a:xfrm>
          <a:prstGeom prst="rect">
            <a:avLst/>
          </a:prstGeom>
          <a:solidFill>
            <a:srgbClr val="DC3C00">
              <a:alpha val="74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a:xfrm>
            <a:off x="276540" y="3038477"/>
            <a:ext cx="10056498" cy="1830387"/>
          </a:xfrm>
          <a:noFill/>
        </p:spPr>
        <p:txBody>
          <a:bodyPr lIns="182880" tIns="146304" rIns="182880" bIns="146304">
            <a:noAutofit/>
          </a:bodyPr>
          <a:lstStyle>
            <a:lvl1pPr marL="0" indent="0">
              <a:spcBef>
                <a:spcPts val="0"/>
              </a:spcBef>
              <a:buNone/>
              <a:defRPr sz="3599" spc="0" baseline="0">
                <a:gradFill>
                  <a:gsLst>
                    <a:gs pos="92611">
                      <a:srgbClr val="FFFFFF"/>
                    </a:gs>
                    <a:gs pos="0">
                      <a:srgbClr val="FFFFFF"/>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1211265"/>
            <a:ext cx="10058336" cy="1827212"/>
          </a:xfrm>
          <a:noFill/>
        </p:spPr>
        <p:txBody>
          <a:bodyPr lIns="146304" tIns="91440" rIns="146304" bIns="91440" anchor="t" anchorCtr="0"/>
          <a:lstStyle>
            <a:lvl1pPr>
              <a:defRPr sz="5999" spc="-100" baseline="0">
                <a:gradFill>
                  <a:gsLst>
                    <a:gs pos="985">
                      <a:srgbClr val="FFFFFF"/>
                    </a:gs>
                    <a:gs pos="100000">
                      <a:srgbClr val="FFFFFF"/>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532421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631598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3821157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3006269"/>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62050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lgn="l" defTabSz="932563" rtl="0" eaLnBrk="1" latinLnBrk="0" hangingPunct="1">
              <a:lnSpc>
                <a:spcPct val="90000"/>
              </a:lnSpc>
              <a:spcBef>
                <a:spcPct val="0"/>
              </a:spcBef>
              <a:buNone/>
              <a:defRPr lang="en-US" sz="7198" b="0" kern="1200" cap="none" spc="-100" baseline="0" dirty="0">
                <a:ln w="3175">
                  <a:noFill/>
                </a:ln>
                <a:gradFill>
                  <a:gsLst>
                    <a:gs pos="493">
                      <a:schemeClr val="tx1"/>
                    </a:gs>
                    <a:gs pos="54000">
                      <a:schemeClr val="tx1"/>
                    </a:gs>
                  </a:gsLst>
                  <a:lin ang="5400000" scaled="0"/>
                </a:gradFill>
                <a:effectLst/>
                <a:latin typeface="+mj-lt"/>
                <a:ea typeface="+mn-ea"/>
                <a:cs typeface="Segoe UI" pitchFamily="34" charset="0"/>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lang="en-US" sz="3599" kern="1200" spc="0" baseline="0" dirty="0" smtClean="0">
                <a:gradFill>
                  <a:gsLst>
                    <a:gs pos="985">
                      <a:schemeClr val="tx1"/>
                    </a:gs>
                    <a:gs pos="97000">
                      <a:schemeClr val="tx1"/>
                    </a:gs>
                  </a:gsLst>
                  <a:lin ang="5400000" scaled="0"/>
                </a:gradFill>
                <a:latin typeface="+mj-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dirty="0" smtClean="0"/>
              <a:t>Speaker Name</a:t>
            </a:r>
          </a:p>
        </p:txBody>
      </p:sp>
    </p:spTree>
    <p:extLst>
      <p:ext uri="{BB962C8B-B14F-4D97-AF65-F5344CB8AC3E}">
        <p14:creationId xmlns:p14="http://schemas.microsoft.com/office/powerpoint/2010/main" val="3407041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3" presetClass="path" presetSubtype="0" decel="100000" fill="hold" grpId="1" nodeType="withEffect">
                                  <p:stCondLst>
                                    <p:cond delay="500"/>
                                  </p:stCondLst>
                                  <p:childTnLst>
                                    <p:animMotion origin="layout" path="M -0.0241 -7.40741E-7 L 1.27637E-6 -7.40741E-7 " pathEditMode="relative" rAng="0" ptsTypes="AA">
                                      <p:cBhvr>
                                        <p:cTn id="9" dur="500" fill="hold"/>
                                        <p:tgtEl>
                                          <p:spTgt spid="2"/>
                                        </p:tgtEl>
                                        <p:attrNameLst>
                                          <p:attrName>ppt_x</p:attrName>
                                          <p:attrName>ppt_y</p:attrName>
                                        </p:attrNameLst>
                                      </p:cBhvr>
                                      <p:rCtr x="1198" y="0"/>
                                    </p:animMotion>
                                  </p:childTnLst>
                                </p:cTn>
                              </p:par>
                              <p:par>
                                <p:cTn id="10" presetID="10" presetClass="entr" presetSubtype="0" fill="hold" grpId="0" nodeType="withEffect">
                                  <p:stCondLst>
                                    <p:cond delay="6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par>
                                <p:cTn id="13" presetID="63" presetClass="path" presetSubtype="0" decel="100000" fill="hold" grpId="1" nodeType="withEffect">
                                  <p:stCondLst>
                                    <p:cond delay="600"/>
                                  </p:stCondLst>
                                  <p:childTnLst>
                                    <p:animMotion origin="layout" path="M -0.0241 -7.40741E-7 L 1.27637E-6 -7.40741E-7 " pathEditMode="relative" rAng="0" ptsTypes="AA">
                                      <p:cBhvr>
                                        <p:cTn id="14" dur="500" fill="hold"/>
                                        <p:tgtEl>
                                          <p:spTgt spid="5"/>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60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5" grpId="1">
        <p:tmplLst>
          <p:tmpl>
            <p:tnLst>
              <p:par>
                <p:cTn presetID="63" presetClass="path" presetSubtype="0" decel="100000" fill="hold" nodeType="withEffect">
                  <p:stCondLst>
                    <p:cond delay="600"/>
                  </p:stCondLst>
                  <p:childTnLst>
                    <p:animMotion origin="layout" path="M -0.0241 -7.40741E-7 L 1.27637E-6 -7.40741E-7 " pathEditMode="relative" rAng="0" ptsTypes="AA">
                      <p:cBhvr>
                        <p:cTn dur="500" fill="hold"/>
                        <p:tgtEl>
                          <p:spTgt spid="5"/>
                        </p:tgtEl>
                        <p:attrNameLst>
                          <p:attrName>ppt_x</p:attrName>
                          <p:attrName>ppt_y</p:attrName>
                        </p:attrNameLst>
                      </p:cBhvr>
                      <p:rCtr x="1198" y="0"/>
                    </p:animMotion>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71135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_Title Slide -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BLP0102340.JPG"/>
          <p:cNvPicPr>
            <a:picLocks noChangeAspect="1"/>
          </p:cNvPicPr>
          <p:nvPr userDrawn="1"/>
        </p:nvPicPr>
        <p:blipFill rotWithShape="1">
          <a:blip r:embed="rId3" cstate="email">
            <a:extLst>
              <a:ext uri="{28A0092B-C50C-407E-A947-70E740481C1C}">
                <a14:useLocalDpi xmlns:a14="http://schemas.microsoft.com/office/drawing/2010/main"/>
              </a:ext>
            </a:extLst>
          </a:blip>
          <a:srcRect b="-221"/>
          <a:stretch/>
        </p:blipFill>
        <p:spPr>
          <a:xfrm>
            <a:off x="0" y="1"/>
            <a:ext cx="12436475" cy="6992939"/>
          </a:xfrm>
          <a:prstGeom prst="rect">
            <a:avLst/>
          </a:prstGeom>
        </p:spPr>
      </p:pic>
      <p:sp>
        <p:nvSpPr>
          <p:cNvPr id="2" name="Rectangle 1"/>
          <p:cNvSpPr/>
          <p:nvPr userDrawn="1"/>
        </p:nvSpPr>
        <p:spPr bwMode="auto">
          <a:xfrm>
            <a:off x="274638" y="4564063"/>
            <a:ext cx="10058400" cy="2133600"/>
          </a:xfrm>
          <a:prstGeom prst="rect">
            <a:avLst/>
          </a:prstGeom>
          <a:solidFill>
            <a:schemeClr val="accent4">
              <a:alpha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a:xfrm>
            <a:off x="274703" y="4868861"/>
            <a:ext cx="10058336" cy="1827212"/>
          </a:xfrm>
          <a:noFill/>
        </p:spPr>
        <p:txBody>
          <a:bodyPr lIns="146304" tIns="91440" rIns="146304" bIns="91440" anchor="t" anchorCtr="0"/>
          <a:lstStyle>
            <a:lvl1pPr>
              <a:defRPr sz="5999" spc="-100" baseline="0">
                <a:gradFill>
                  <a:gsLst>
                    <a:gs pos="985">
                      <a:srgbClr val="FFFFFF"/>
                    </a:gs>
                    <a:gs pos="100000">
                      <a:srgbClr val="FFFFFF"/>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2828714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8930186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3109119" y="6606831"/>
            <a:ext cx="8550076" cy="387694"/>
          </a:xfrm>
          <a:prstGeom prst="rect">
            <a:avLst/>
          </a:prstGeom>
        </p:spPr>
        <p:txBody>
          <a:bodyPr/>
          <a:lstStyle/>
          <a:p>
            <a:pPr defTabSz="932563"/>
            <a:endParaRPr lang="en-US" dirty="0">
              <a:solidFill>
                <a:srgbClr val="000000"/>
              </a:solidFill>
            </a:endParaRPr>
          </a:p>
        </p:txBody>
      </p:sp>
      <p:sp>
        <p:nvSpPr>
          <p:cNvPr id="5" name="Slide Number Placeholder 4"/>
          <p:cNvSpPr>
            <a:spLocks noGrp="1"/>
          </p:cNvSpPr>
          <p:nvPr>
            <p:ph type="sldNum" sz="quarter" idx="12"/>
          </p:nvPr>
        </p:nvSpPr>
        <p:spPr>
          <a:xfrm>
            <a:off x="11659196" y="6607559"/>
            <a:ext cx="777278" cy="386966"/>
          </a:xfrm>
          <a:prstGeom prst="rect">
            <a:avLst/>
          </a:prstGeom>
        </p:spPr>
        <p:txBody>
          <a:bodyPr/>
          <a:lstStyle/>
          <a:p>
            <a:pPr defTabSz="932563"/>
            <a:fld id="{6A4C1A4A-E5E6-4CC1-B72C-A20A4EB3E2D2}" type="slidenum">
              <a:rPr lang="en-US" smtClean="0">
                <a:solidFill>
                  <a:srgbClr val="000000"/>
                </a:solidFill>
              </a:rPr>
              <a:pPr defTabSz="932563"/>
              <a:t>‹#›</a:t>
            </a:fld>
            <a:endParaRPr lang="en-US" dirty="0">
              <a:solidFill>
                <a:srgbClr val="000000"/>
              </a:solidFill>
            </a:endParaRPr>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224" indent="0">
              <a:buNone/>
              <a:defRPr/>
            </a:lvl2pPr>
            <a:lvl3pPr marL="600071" indent="0">
              <a:buNone/>
              <a:defRPr/>
            </a:lvl3pPr>
            <a:lvl4pPr marL="887296" indent="0">
              <a:buNone/>
              <a:defRPr/>
            </a:lvl4pPr>
            <a:lvl5pPr marL="1127323" indent="0">
              <a:buNone/>
              <a:defRPr/>
            </a:lvl5pPr>
          </a:lstStyle>
          <a:p>
            <a:pPr lvl="0"/>
            <a:r>
              <a:rPr lang="en-US" dirty="0" smtClean="0"/>
              <a:t>Click to add subtitle</a:t>
            </a:r>
          </a:p>
        </p:txBody>
      </p:sp>
    </p:spTree>
    <p:extLst>
      <p:ext uri="{BB962C8B-B14F-4D97-AF65-F5344CB8AC3E}">
        <p14:creationId xmlns:p14="http://schemas.microsoft.com/office/powerpoint/2010/main" val="2952649079"/>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sz="2000"/>
            </a:lvl3pPr>
            <a:lvl4pPr marL="457112" indent="0">
              <a:buNone/>
              <a:defRPr sz="1800"/>
            </a:lvl4pPr>
            <a:lvl5pPr marL="685669"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6960452"/>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557933"/>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Black background for sections headings">
    <p:bg>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0368" y="3084393"/>
            <a:ext cx="11195742" cy="847540"/>
          </a:xfrm>
        </p:spPr>
        <p:txBody>
          <a:bodyPr/>
          <a:lstStyle>
            <a:lvl1pPr>
              <a:defRPr lang="en-US" sz="6119" b="0" kern="1200" cap="none" spc="-306" baseline="0" dirty="0">
                <a:ln w="3175">
                  <a:noFill/>
                </a:ln>
                <a:gradFill flip="none" rotWithShape="1">
                  <a:gsLst>
                    <a:gs pos="7500">
                      <a:srgbClr val="FFFFFF"/>
                    </a:gs>
                    <a:gs pos="15417">
                      <a:srgbClr val="FFFFFF"/>
                    </a:gs>
                  </a:gsLst>
                  <a:lin ang="5400000" scaled="0"/>
                  <a:tileRect/>
                </a:gradFill>
                <a:effectLst/>
                <a:latin typeface="Segoe UI Light" pitchFamily="34" charset="0"/>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08668255"/>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3037" y="476544"/>
            <a:ext cx="1646238" cy="353725"/>
          </a:xfrm>
          <a:prstGeom prst="rect">
            <a:avLst/>
          </a:prstGeom>
        </p:spPr>
      </p:pic>
    </p:spTree>
    <p:extLst>
      <p:ext uri="{BB962C8B-B14F-4D97-AF65-F5344CB8AC3E}">
        <p14:creationId xmlns:p14="http://schemas.microsoft.com/office/powerpoint/2010/main" val="286198757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6" y="3954461"/>
            <a:ext cx="6399213" cy="1830388"/>
          </a:xfrm>
          <a:noFill/>
        </p:spPr>
        <p:txBody>
          <a:bodyPr lIns="182772" tIns="146217" rIns="182772" bIns="146217">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7"/>
            <a:ext cx="10058336" cy="1828800"/>
          </a:xfrm>
          <a:noFill/>
        </p:spPr>
        <p:txBody>
          <a:bodyPr lIns="146217" tIns="91386" rIns="146217" bIns="91386"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58840" y="480509"/>
            <a:ext cx="2557742" cy="547905"/>
          </a:xfrm>
          <a:prstGeom prst="rect">
            <a:avLst/>
          </a:prstGeom>
        </p:spPr>
      </p:pic>
    </p:spTree>
    <p:extLst>
      <p:ext uri="{BB962C8B-B14F-4D97-AF65-F5344CB8AC3E}">
        <p14:creationId xmlns:p14="http://schemas.microsoft.com/office/powerpoint/2010/main" val="20346445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5" y="1209973"/>
            <a:ext cx="10056812" cy="2751698"/>
          </a:xfrm>
          <a:noFill/>
        </p:spPr>
        <p:txBody>
          <a:bodyPr tIns="91386" bIns="91386" anchor="t" anchorCtr="0"/>
          <a:lstStyle>
            <a:lvl1pPr>
              <a:defRPr sz="7198"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4" y="3954464"/>
            <a:ext cx="10058401" cy="1829593"/>
          </a:xfrm>
          <a:noFill/>
        </p:spPr>
        <p:txBody>
          <a:bodyPr lIns="182772" tIns="146217" rIns="182772" bIns="146217">
            <a:noAutofit/>
          </a:bodyPr>
          <a:lstStyle>
            <a:lvl1pPr marL="0" indent="0">
              <a:spcBef>
                <a:spcPts val="0"/>
              </a:spcBef>
              <a:buNone/>
              <a:defRPr sz="359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919639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5" y="1209973"/>
            <a:ext cx="10056812" cy="2751698"/>
          </a:xfrm>
          <a:noFill/>
        </p:spPr>
        <p:txBody>
          <a:bodyPr tIns="91386" bIns="91386" anchor="t" anchorCtr="0"/>
          <a:lstStyle>
            <a:lvl1pPr>
              <a:defRPr sz="7198" spc="-100" baseline="0">
                <a:gradFill>
                  <a:gsLst>
                    <a:gs pos="5833">
                      <a:srgbClr val="1E1E1E"/>
                    </a:gs>
                    <a:gs pos="18000">
                      <a:srgbClr val="1E1E1E"/>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7198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9"/>
            <a:ext cx="11887200" cy="1831975"/>
          </a:xfrm>
          <a:noFill/>
        </p:spPr>
        <p:txBody>
          <a:bodyPr tIns="91386" bIns="91386"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350561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9"/>
            <a:ext cx="11887200" cy="1831975"/>
          </a:xfrm>
          <a:noFill/>
        </p:spPr>
        <p:txBody>
          <a:bodyPr tIns="91386" bIns="91386" anchor="t" anchorCtr="0"/>
          <a:lstStyle>
            <a:lvl1pPr>
              <a:defRPr sz="8799" spc="-100" baseline="0">
                <a:gradFill>
                  <a:gsLst>
                    <a:gs pos="100000">
                      <a:srgbClr val="1E1E1E"/>
                    </a:gs>
                    <a:gs pos="0">
                      <a:srgbClr val="1E1E1E"/>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3940151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9"/>
            <a:ext cx="11887200" cy="1831975"/>
          </a:xfrm>
          <a:noFill/>
        </p:spPr>
        <p:txBody>
          <a:bodyPr tIns="91386" bIns="91386"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907632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9"/>
            <a:ext cx="11887200" cy="1831975"/>
          </a:xfrm>
          <a:noFill/>
        </p:spPr>
        <p:txBody>
          <a:bodyPr tIns="91386" bIns="91386"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3852775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422" indent="0">
              <a:buNone/>
              <a:defRPr sz="2000"/>
            </a:lvl3pPr>
            <a:lvl4pPr marL="456842" indent="0">
              <a:buNone/>
              <a:defRPr sz="1800"/>
            </a:lvl4pPr>
            <a:lvl5pPr marL="68526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1"/>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2499733688"/>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422" indent="0">
              <a:buNone/>
              <a:defRPr sz="2000"/>
            </a:lvl3pPr>
            <a:lvl4pPr marL="456842" indent="0">
              <a:buNone/>
              <a:defRPr sz="1800"/>
            </a:lvl4pPr>
            <a:lvl5pPr marL="68526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1"/>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2465252238"/>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39"/>
            <a:ext cx="11887200" cy="2254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Slide Number Placeholder 1"/>
          <p:cNvSpPr>
            <a:spLocks noGrp="1"/>
          </p:cNvSpPr>
          <p:nvPr>
            <p:ph type="sldNum" sz="quarter" idx="11"/>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408740509"/>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254806"/>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Slide Number Placeholder 1"/>
          <p:cNvSpPr>
            <a:spLocks noGrp="1"/>
          </p:cNvSpPr>
          <p:nvPr>
            <p:ph type="sldNum" sz="quarter" idx="11"/>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309879952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ltGray">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8" y="480502"/>
            <a:ext cx="2557747" cy="547905"/>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82880" tIns="146304" rIns="182880" bIns="146304">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
        <p:nvSpPr>
          <p:cNvPr id="6" name="Text Placeholder 5"/>
          <p:cNvSpPr>
            <a:spLocks noGrp="1"/>
          </p:cNvSpPr>
          <p:nvPr>
            <p:ph type="body" sz="quarter" idx="13" hasCustomPrompt="1"/>
          </p:nvPr>
        </p:nvSpPr>
        <p:spPr>
          <a:xfrm>
            <a:off x="9418638" y="355586"/>
            <a:ext cx="2743200" cy="516869"/>
          </a:xfrm>
        </p:spPr>
        <p:txBody>
          <a:bodyPr/>
          <a:lstStyle>
            <a:lvl1pPr marL="0" indent="0" algn="r">
              <a:buNone/>
              <a:defRPr sz="2400"/>
            </a:lvl1pPr>
          </a:lstStyle>
          <a:p>
            <a:pPr lvl="0"/>
            <a:r>
              <a:rPr lang="en-US" dirty="0" smtClean="0"/>
              <a:t>Session Code</a:t>
            </a:r>
            <a:endParaRPr lang="en-US" dirty="0"/>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6" y="1212856"/>
            <a:ext cx="5486399" cy="2536079"/>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595" indent="0">
              <a:buNone/>
              <a:tabLst/>
              <a:defRPr sz="2000"/>
            </a:lvl3pPr>
            <a:lvl4pPr marL="460016" indent="0">
              <a:buNone/>
              <a:defRPr sz="1800"/>
            </a:lvl4pPr>
            <a:lvl5pPr marL="685265"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5" y="1212856"/>
            <a:ext cx="5486399" cy="2536079"/>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595" indent="0">
              <a:buNone/>
              <a:tabLst/>
              <a:defRPr sz="2000"/>
            </a:lvl3pPr>
            <a:lvl4pPr marL="460016" indent="0">
              <a:buNone/>
              <a:defRPr sz="1800"/>
            </a:lvl4pPr>
            <a:lvl5pPr marL="685265"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2"/>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1275065046"/>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6" y="1212856"/>
            <a:ext cx="5486399" cy="253607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595" indent="0">
              <a:buNone/>
              <a:tabLst/>
              <a:defRPr sz="2000"/>
            </a:lvl3pPr>
            <a:lvl4pPr marL="460016" indent="0">
              <a:buNone/>
              <a:defRPr sz="1800"/>
            </a:lvl4pPr>
            <a:lvl5pPr marL="685265"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5"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595" indent="0">
              <a:buNone/>
              <a:tabLst/>
              <a:defRPr sz="2000"/>
            </a:lvl3pPr>
            <a:lvl4pPr marL="460016" indent="0">
              <a:buNone/>
              <a:defRPr sz="1800"/>
            </a:lvl4pPr>
            <a:lvl5pPr marL="685265"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2"/>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2334029302"/>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6" y="1212856"/>
            <a:ext cx="5486399" cy="2536079"/>
          </a:xfrm>
        </p:spPr>
        <p:txBody>
          <a:bodyPr wrap="square">
            <a:spAutoFit/>
          </a:bodyPr>
          <a:lstStyle>
            <a:lvl1pPr marL="287113" indent="-287113">
              <a:spcBef>
                <a:spcPts val="1224"/>
              </a:spcBef>
              <a:buClr>
                <a:schemeClr val="tx1"/>
              </a:buClr>
              <a:buFont typeface="Arial" pitchFamily="34" charset="0"/>
              <a:buChar char="•"/>
              <a:defRPr sz="3599"/>
            </a:lvl1pPr>
            <a:lvl2pPr marL="530752" indent="-233015">
              <a:defRPr sz="2000"/>
            </a:lvl2pPr>
            <a:lvl3pPr marL="699039" indent="-168289">
              <a:tabLst/>
              <a:defRPr sz="2000"/>
            </a:lvl3pPr>
            <a:lvl4pPr marL="880272" indent="-181233">
              <a:defRPr sz="1800"/>
            </a:lvl4pPr>
            <a:lvl5pPr marL="1048558" indent="-16828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5" y="1212856"/>
            <a:ext cx="5486399" cy="2536079"/>
          </a:xfrm>
        </p:spPr>
        <p:txBody>
          <a:bodyPr wrap="square">
            <a:spAutoFit/>
          </a:bodyPr>
          <a:lstStyle>
            <a:lvl1pPr marL="287113" indent="-287113">
              <a:spcBef>
                <a:spcPts val="1224"/>
              </a:spcBef>
              <a:buClr>
                <a:schemeClr val="tx1"/>
              </a:buClr>
              <a:buFont typeface="Arial" pitchFamily="34" charset="0"/>
              <a:buChar char="•"/>
              <a:defRPr sz="3599"/>
            </a:lvl1pPr>
            <a:lvl2pPr marL="530752" indent="-233015">
              <a:defRPr sz="2000"/>
            </a:lvl2pPr>
            <a:lvl3pPr marL="699039" indent="-168289">
              <a:tabLst/>
              <a:defRPr sz="2000"/>
            </a:lvl3pPr>
            <a:lvl4pPr marL="880272" indent="-181233">
              <a:defRPr sz="1800"/>
            </a:lvl4pPr>
            <a:lvl5pPr marL="1048558" indent="-16828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2"/>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749481705"/>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6" y="1212849"/>
            <a:ext cx="5486399" cy="2671501"/>
          </a:xfrm>
        </p:spPr>
        <p:txBody>
          <a:bodyPr wrap="square">
            <a:spAutoFit/>
          </a:bodyPr>
          <a:lstStyle>
            <a:lvl1pPr marL="287113" indent="-287113">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0752" indent="-233015">
              <a:defRPr sz="2400"/>
            </a:lvl2pPr>
            <a:lvl3pPr marL="699039" indent="-168289">
              <a:tabLst/>
              <a:defRPr sz="2400"/>
            </a:lvl3pPr>
            <a:lvl4pPr marL="880272" indent="-181233">
              <a:defRPr/>
            </a:lvl4pPr>
            <a:lvl5pPr marL="1048558" indent="-16828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5" y="1212849"/>
            <a:ext cx="5486399" cy="2671501"/>
          </a:xfrm>
        </p:spPr>
        <p:txBody>
          <a:bodyPr wrap="square">
            <a:spAutoFit/>
          </a:bodyPr>
          <a:lstStyle>
            <a:lvl1pPr marL="287113" indent="-287113">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0752" indent="-233015">
              <a:defRPr sz="2400"/>
            </a:lvl2pPr>
            <a:lvl3pPr marL="699039" indent="-168289">
              <a:tabLst/>
              <a:defRPr sz="2400"/>
            </a:lvl3pPr>
            <a:lvl4pPr marL="880272" indent="-181233">
              <a:defRPr/>
            </a:lvl4pPr>
            <a:lvl5pPr marL="1048558" indent="-16828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2"/>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576059536"/>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1889564" cy="917575"/>
          </a:xfrm>
        </p:spPr>
        <p:txBody>
          <a:body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2649186535"/>
      </p:ext>
    </p:extLst>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riorities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Rectangle 3"/>
          <p:cNvSpPr/>
          <p:nvPr/>
        </p:nvSpPr>
        <p:spPr>
          <a:xfrm>
            <a:off x="1647522" y="1374052"/>
            <a:ext cx="224028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746" tIns="146197" rIns="182746" bIns="146197" rtlCol="0" anchor="t" anchorCtr="0"/>
          <a:lstStyle/>
          <a:p>
            <a:pPr defTabSz="932016">
              <a:lnSpc>
                <a:spcPct val="90000"/>
              </a:lnSpc>
            </a:pPr>
            <a:endParaRPr lang="en-US" dirty="0">
              <a:solidFill>
                <a:srgbClr val="FFFFFF"/>
              </a:solidFill>
            </a:endParaRPr>
          </a:p>
        </p:txBody>
      </p:sp>
      <p:sp>
        <p:nvSpPr>
          <p:cNvPr id="5" name="Rectangle 4"/>
          <p:cNvSpPr/>
          <p:nvPr/>
        </p:nvSpPr>
        <p:spPr>
          <a:xfrm>
            <a:off x="3932238" y="1374052"/>
            <a:ext cx="224028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746" tIns="146197" rIns="182746" bIns="146197" rtlCol="0" anchor="t" anchorCtr="0"/>
          <a:lstStyle/>
          <a:p>
            <a:pPr defTabSz="932016">
              <a:lnSpc>
                <a:spcPct val="90000"/>
              </a:lnSpc>
            </a:pPr>
            <a:endParaRPr lang="en-US" sz="2400" dirty="0">
              <a:solidFill>
                <a:srgbClr val="FFFFFF"/>
              </a:solidFill>
            </a:endParaRPr>
          </a:p>
          <a:p>
            <a:pPr defTabSz="932016">
              <a:lnSpc>
                <a:spcPct val="90000"/>
              </a:lnSpc>
            </a:pPr>
            <a:endParaRPr lang="en-US" sz="1099" dirty="0" smtClean="0">
              <a:solidFill>
                <a:srgbClr val="FFFFFF"/>
              </a:solidFill>
            </a:endParaRPr>
          </a:p>
          <a:p>
            <a:pPr defTabSz="932016">
              <a:lnSpc>
                <a:spcPct val="90000"/>
              </a:lnSpc>
            </a:pPr>
            <a:endParaRPr lang="en-US" sz="1099" dirty="0" smtClean="0">
              <a:solidFill>
                <a:srgbClr val="FFFFFF"/>
              </a:solidFill>
            </a:endParaRPr>
          </a:p>
        </p:txBody>
      </p:sp>
      <p:sp>
        <p:nvSpPr>
          <p:cNvPr id="6" name="Rectangle 5"/>
          <p:cNvSpPr/>
          <p:nvPr/>
        </p:nvSpPr>
        <p:spPr>
          <a:xfrm>
            <a:off x="6219836" y="1369796"/>
            <a:ext cx="224028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746" tIns="146197" rIns="182746" bIns="146197" rtlCol="0" anchor="t" anchorCtr="0"/>
          <a:lstStyle/>
          <a:p>
            <a:pPr defTabSz="932016">
              <a:lnSpc>
                <a:spcPct val="90000"/>
              </a:lnSpc>
            </a:pPr>
            <a:endParaRPr lang="en-US" dirty="0" smtClean="0">
              <a:solidFill>
                <a:srgbClr val="FFFFFF"/>
              </a:solidFill>
            </a:endParaRPr>
          </a:p>
          <a:p>
            <a:pPr defTabSz="932016">
              <a:lnSpc>
                <a:spcPct val="90000"/>
              </a:lnSpc>
            </a:pPr>
            <a:endParaRPr lang="en-US" dirty="0" smtClean="0">
              <a:solidFill>
                <a:srgbClr val="FFFFFF"/>
              </a:solidFill>
            </a:endParaRPr>
          </a:p>
          <a:p>
            <a:pPr defTabSz="932016">
              <a:lnSpc>
                <a:spcPct val="90000"/>
              </a:lnSpc>
            </a:pPr>
            <a:endParaRPr lang="en-US" sz="1099" dirty="0" smtClean="0">
              <a:solidFill>
                <a:srgbClr val="FFFFFF"/>
              </a:solidFill>
            </a:endParaRPr>
          </a:p>
        </p:txBody>
      </p:sp>
      <p:sp>
        <p:nvSpPr>
          <p:cNvPr id="7" name="Rectangle 6"/>
          <p:cNvSpPr/>
          <p:nvPr/>
        </p:nvSpPr>
        <p:spPr>
          <a:xfrm>
            <a:off x="8502958" y="1368291"/>
            <a:ext cx="2286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746" tIns="146197" rIns="182746" bIns="146197" rtlCol="0" anchor="t" anchorCtr="0"/>
          <a:lstStyle/>
          <a:p>
            <a:pPr defTabSz="932016">
              <a:lnSpc>
                <a:spcPct val="90000"/>
              </a:lnSpc>
            </a:pPr>
            <a:endParaRPr lang="en-US" dirty="0" smtClean="0">
              <a:solidFill>
                <a:srgbClr val="FFFFFF"/>
              </a:solidFill>
            </a:endParaRPr>
          </a:p>
        </p:txBody>
      </p:sp>
      <p:sp>
        <p:nvSpPr>
          <p:cNvPr id="8" name="Rectangle 7"/>
          <p:cNvSpPr/>
          <p:nvPr/>
        </p:nvSpPr>
        <p:spPr>
          <a:xfrm>
            <a:off x="1647522" y="3712698"/>
            <a:ext cx="2240280" cy="2240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746" tIns="146197" rIns="182746" bIns="146197" rtlCol="0" anchor="t" anchorCtr="0"/>
          <a:lstStyle/>
          <a:p>
            <a:pPr defTabSz="932016">
              <a:lnSpc>
                <a:spcPct val="90000"/>
              </a:lnSpc>
            </a:pPr>
            <a:endParaRPr lang="en-US" dirty="0" smtClean="0">
              <a:solidFill>
                <a:srgbClr val="FFFFFF"/>
              </a:solidFill>
            </a:endParaRPr>
          </a:p>
          <a:p>
            <a:pPr defTabSz="932016">
              <a:lnSpc>
                <a:spcPct val="90000"/>
              </a:lnSpc>
            </a:pPr>
            <a:endParaRPr lang="en-US" sz="1099" dirty="0" smtClean="0">
              <a:solidFill>
                <a:srgbClr val="FFFFFF"/>
              </a:solidFill>
            </a:endParaRPr>
          </a:p>
        </p:txBody>
      </p:sp>
      <p:sp>
        <p:nvSpPr>
          <p:cNvPr id="9" name="Rectangle 8"/>
          <p:cNvSpPr/>
          <p:nvPr/>
        </p:nvSpPr>
        <p:spPr>
          <a:xfrm>
            <a:off x="3932238" y="3712698"/>
            <a:ext cx="2240280" cy="2240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746" tIns="146197" rIns="182746" bIns="146197" rtlCol="0" anchor="t" anchorCtr="0"/>
          <a:lstStyle/>
          <a:p>
            <a:pPr defTabSz="932016">
              <a:lnSpc>
                <a:spcPct val="90000"/>
              </a:lnSpc>
            </a:pPr>
            <a:endParaRPr lang="en-US" sz="1099" dirty="0" smtClean="0">
              <a:solidFill>
                <a:srgbClr val="FFFFFF"/>
              </a:solidFill>
            </a:endParaRPr>
          </a:p>
        </p:txBody>
      </p:sp>
      <p:sp>
        <p:nvSpPr>
          <p:cNvPr id="10" name="Rectangle 9"/>
          <p:cNvSpPr/>
          <p:nvPr/>
        </p:nvSpPr>
        <p:spPr>
          <a:xfrm>
            <a:off x="6219836" y="3711322"/>
            <a:ext cx="2240280" cy="2240280"/>
          </a:xfrm>
          <a:prstGeom prst="rect">
            <a:avLst/>
          </a:prstGeom>
          <a:solidFill>
            <a:srgbClr val="379E0E"/>
          </a:solidFill>
          <a:ln>
            <a:noFill/>
          </a:ln>
        </p:spPr>
        <p:style>
          <a:lnRef idx="2">
            <a:schemeClr val="accent1">
              <a:shade val="50000"/>
            </a:schemeClr>
          </a:lnRef>
          <a:fillRef idx="1">
            <a:schemeClr val="accent1"/>
          </a:fillRef>
          <a:effectRef idx="0">
            <a:schemeClr val="accent1"/>
          </a:effectRef>
          <a:fontRef idx="minor">
            <a:schemeClr val="lt1"/>
          </a:fontRef>
        </p:style>
        <p:txBody>
          <a:bodyPr lIns="182746" tIns="146197" rIns="182746" bIns="146197" rtlCol="0" anchor="t" anchorCtr="0"/>
          <a:lstStyle/>
          <a:p>
            <a:pPr defTabSz="932016">
              <a:lnSpc>
                <a:spcPct val="90000"/>
              </a:lnSpc>
            </a:pPr>
            <a:endParaRPr lang="en-US" dirty="0">
              <a:solidFill>
                <a:srgbClr val="FFFFFF"/>
              </a:solidFill>
            </a:endParaRPr>
          </a:p>
          <a:p>
            <a:pPr defTabSz="932016">
              <a:lnSpc>
                <a:spcPct val="90000"/>
              </a:lnSpc>
            </a:pPr>
            <a:endParaRPr lang="en-US" dirty="0" smtClean="0">
              <a:solidFill>
                <a:srgbClr val="FFFFFF"/>
              </a:solidFill>
            </a:endParaRPr>
          </a:p>
          <a:p>
            <a:pPr defTabSz="932016">
              <a:lnSpc>
                <a:spcPct val="90000"/>
              </a:lnSpc>
            </a:pPr>
            <a:endParaRPr lang="en-US" sz="1099" dirty="0" smtClean="0">
              <a:solidFill>
                <a:srgbClr val="FFFFFF"/>
              </a:solidFill>
            </a:endParaRPr>
          </a:p>
        </p:txBody>
      </p:sp>
      <p:sp>
        <p:nvSpPr>
          <p:cNvPr id="11" name="Rectangle 10"/>
          <p:cNvSpPr/>
          <p:nvPr/>
        </p:nvSpPr>
        <p:spPr>
          <a:xfrm>
            <a:off x="8502958" y="3712698"/>
            <a:ext cx="2286000" cy="2240280"/>
          </a:xfrm>
          <a:prstGeom prst="rect">
            <a:avLst/>
          </a:prstGeom>
          <a:solidFill>
            <a:srgbClr val="379E0E"/>
          </a:solidFill>
          <a:ln>
            <a:noFill/>
          </a:ln>
        </p:spPr>
        <p:style>
          <a:lnRef idx="2">
            <a:schemeClr val="accent1">
              <a:shade val="50000"/>
            </a:schemeClr>
          </a:lnRef>
          <a:fillRef idx="1">
            <a:schemeClr val="accent1"/>
          </a:fillRef>
          <a:effectRef idx="0">
            <a:schemeClr val="accent1"/>
          </a:effectRef>
          <a:fontRef idx="minor">
            <a:schemeClr val="lt1"/>
          </a:fontRef>
        </p:style>
        <p:txBody>
          <a:bodyPr lIns="182746" tIns="146197" rIns="182746" bIns="146197" rtlCol="0" anchor="t" anchorCtr="0"/>
          <a:lstStyle/>
          <a:p>
            <a:pPr defTabSz="932016">
              <a:lnSpc>
                <a:spcPct val="90000"/>
              </a:lnSpc>
            </a:pPr>
            <a:endParaRPr lang="en-US" sz="2400" dirty="0">
              <a:solidFill>
                <a:srgbClr val="FFFFFF"/>
              </a:solidFill>
            </a:endParaRPr>
          </a:p>
          <a:p>
            <a:pPr defTabSz="932016">
              <a:lnSpc>
                <a:spcPct val="90000"/>
              </a:lnSpc>
            </a:pPr>
            <a:endParaRPr lang="en-US" sz="2400" dirty="0">
              <a:solidFill>
                <a:srgbClr val="FFFFFF"/>
              </a:solidFill>
            </a:endParaRPr>
          </a:p>
          <a:p>
            <a:pPr defTabSz="932016">
              <a:lnSpc>
                <a:spcPct val="90000"/>
              </a:lnSpc>
            </a:pPr>
            <a:endParaRPr lang="en-US" sz="1099" dirty="0" smtClean="0">
              <a:solidFill>
                <a:srgbClr val="FFFFFF"/>
              </a:solidFill>
            </a:endParaRPr>
          </a:p>
        </p:txBody>
      </p:sp>
      <p:sp>
        <p:nvSpPr>
          <p:cNvPr id="21" name="Text Placeholder 20"/>
          <p:cNvSpPr>
            <a:spLocks noGrp="1"/>
          </p:cNvSpPr>
          <p:nvPr userDrawn="1">
            <p:ph type="body" sz="quarter" idx="10"/>
          </p:nvPr>
        </p:nvSpPr>
        <p:spPr>
          <a:xfrm>
            <a:off x="1631137" y="2991651"/>
            <a:ext cx="2241260" cy="662647"/>
          </a:xfrm>
        </p:spPr>
        <p:txBody>
          <a:bodyPr lIns="182772" tIns="146217" rIns="182772" bIns="146217" anchor="b" anchorCtr="0"/>
          <a:lstStyle>
            <a:lvl1pPr marL="0" indent="0">
              <a:spcBef>
                <a:spcPts val="0"/>
              </a:spcBef>
              <a:buNone/>
              <a:defRPr sz="1299">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24" name="Text Placeholder 20"/>
          <p:cNvSpPr>
            <a:spLocks noGrp="1"/>
          </p:cNvSpPr>
          <p:nvPr userDrawn="1">
            <p:ph type="body" sz="quarter" idx="11"/>
          </p:nvPr>
        </p:nvSpPr>
        <p:spPr>
          <a:xfrm>
            <a:off x="3938914" y="2991651"/>
            <a:ext cx="2241260" cy="662647"/>
          </a:xfrm>
        </p:spPr>
        <p:txBody>
          <a:bodyPr lIns="182772" tIns="146217" rIns="182772" bIns="146217" anchor="b" anchorCtr="0"/>
          <a:lstStyle>
            <a:lvl1pPr marL="0" indent="0">
              <a:spcBef>
                <a:spcPts val="0"/>
              </a:spcBef>
              <a:buNone/>
              <a:defRPr sz="1299">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25" name="Text Placeholder 20"/>
          <p:cNvSpPr>
            <a:spLocks noGrp="1"/>
          </p:cNvSpPr>
          <p:nvPr userDrawn="1">
            <p:ph type="body" sz="quarter" idx="12"/>
          </p:nvPr>
        </p:nvSpPr>
        <p:spPr>
          <a:xfrm>
            <a:off x="6224908" y="2991651"/>
            <a:ext cx="2241260" cy="662647"/>
          </a:xfrm>
        </p:spPr>
        <p:txBody>
          <a:bodyPr lIns="182772" tIns="146217" rIns="182772" bIns="146217" anchor="b" anchorCtr="0"/>
          <a:lstStyle>
            <a:lvl1pPr marL="0" indent="0">
              <a:spcBef>
                <a:spcPts val="0"/>
              </a:spcBef>
              <a:buNone/>
              <a:defRPr sz="1299">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26" name="Text Placeholder 20"/>
          <p:cNvSpPr>
            <a:spLocks noGrp="1"/>
          </p:cNvSpPr>
          <p:nvPr userDrawn="1">
            <p:ph type="body" sz="quarter" idx="13"/>
          </p:nvPr>
        </p:nvSpPr>
        <p:spPr>
          <a:xfrm>
            <a:off x="8521800" y="2991651"/>
            <a:ext cx="2241260" cy="662647"/>
          </a:xfrm>
        </p:spPr>
        <p:txBody>
          <a:bodyPr lIns="182772" tIns="146217" rIns="182772" bIns="146217" anchor="b" anchorCtr="0"/>
          <a:lstStyle>
            <a:lvl1pPr marL="0" indent="0">
              <a:spcBef>
                <a:spcPts val="0"/>
              </a:spcBef>
              <a:buNone/>
              <a:defRPr sz="1299">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29" name="Text Placeholder 20"/>
          <p:cNvSpPr>
            <a:spLocks noGrp="1"/>
          </p:cNvSpPr>
          <p:nvPr>
            <p:ph type="body" sz="quarter" idx="14"/>
          </p:nvPr>
        </p:nvSpPr>
        <p:spPr>
          <a:xfrm>
            <a:off x="1631137" y="5271892"/>
            <a:ext cx="2241260" cy="662647"/>
          </a:xfrm>
        </p:spPr>
        <p:txBody>
          <a:bodyPr lIns="182772" tIns="146217" rIns="182772" bIns="146217" anchor="b" anchorCtr="0"/>
          <a:lstStyle>
            <a:lvl1pPr marL="0" indent="0">
              <a:spcBef>
                <a:spcPts val="0"/>
              </a:spcBef>
              <a:buNone/>
              <a:defRPr sz="1299">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30" name="Text Placeholder 20"/>
          <p:cNvSpPr>
            <a:spLocks noGrp="1"/>
          </p:cNvSpPr>
          <p:nvPr>
            <p:ph type="body" sz="quarter" idx="15"/>
          </p:nvPr>
        </p:nvSpPr>
        <p:spPr>
          <a:xfrm>
            <a:off x="3938914" y="5271892"/>
            <a:ext cx="2241260" cy="662647"/>
          </a:xfrm>
        </p:spPr>
        <p:txBody>
          <a:bodyPr lIns="182772" tIns="146217" rIns="182772" bIns="146217" anchor="b" anchorCtr="0"/>
          <a:lstStyle>
            <a:lvl1pPr marL="0" indent="0">
              <a:spcBef>
                <a:spcPts val="0"/>
              </a:spcBef>
              <a:buNone/>
              <a:defRPr sz="1299">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31" name="Text Placeholder 20"/>
          <p:cNvSpPr>
            <a:spLocks noGrp="1"/>
          </p:cNvSpPr>
          <p:nvPr>
            <p:ph type="body" sz="quarter" idx="16"/>
          </p:nvPr>
        </p:nvSpPr>
        <p:spPr>
          <a:xfrm>
            <a:off x="6224908" y="5271892"/>
            <a:ext cx="2241260" cy="662647"/>
          </a:xfrm>
        </p:spPr>
        <p:txBody>
          <a:bodyPr lIns="182772" tIns="146217" rIns="182772" bIns="146217" anchor="b" anchorCtr="0"/>
          <a:lstStyle>
            <a:lvl1pPr marL="0" indent="0">
              <a:spcBef>
                <a:spcPts val="0"/>
              </a:spcBef>
              <a:buNone/>
              <a:defRPr sz="1299">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32" name="Text Placeholder 20"/>
          <p:cNvSpPr>
            <a:spLocks noGrp="1"/>
          </p:cNvSpPr>
          <p:nvPr>
            <p:ph type="body" sz="quarter" idx="17"/>
          </p:nvPr>
        </p:nvSpPr>
        <p:spPr>
          <a:xfrm>
            <a:off x="8521800" y="5271892"/>
            <a:ext cx="2241260" cy="662647"/>
          </a:xfrm>
        </p:spPr>
        <p:txBody>
          <a:bodyPr lIns="182772" tIns="146217" rIns="182772" bIns="146217" anchor="b" anchorCtr="0"/>
          <a:lstStyle>
            <a:lvl1pPr marL="0" indent="0">
              <a:spcBef>
                <a:spcPts val="0"/>
              </a:spcBef>
              <a:buNone/>
              <a:defRPr sz="1299">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33" name="Text Placeholder 20"/>
          <p:cNvSpPr>
            <a:spLocks noGrp="1"/>
          </p:cNvSpPr>
          <p:nvPr>
            <p:ph type="body" sz="quarter" idx="18"/>
          </p:nvPr>
        </p:nvSpPr>
        <p:spPr>
          <a:xfrm>
            <a:off x="1631137" y="1368292"/>
            <a:ext cx="2241260" cy="1312428"/>
          </a:xfrm>
        </p:spPr>
        <p:txBody>
          <a:bodyPr lIns="182772" tIns="146217" rIns="182772" bIns="146217" anchor="t" anchorCtr="0"/>
          <a:lstStyle>
            <a:lvl1pPr marL="0" indent="0">
              <a:spcBef>
                <a:spcPts val="0"/>
              </a:spcBef>
              <a:buNone/>
              <a:defRPr sz="2400">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34" name="Text Placeholder 20"/>
          <p:cNvSpPr>
            <a:spLocks noGrp="1"/>
          </p:cNvSpPr>
          <p:nvPr>
            <p:ph type="body" sz="quarter" idx="19"/>
          </p:nvPr>
        </p:nvSpPr>
        <p:spPr>
          <a:xfrm>
            <a:off x="3938914" y="1368292"/>
            <a:ext cx="2241260" cy="1312428"/>
          </a:xfrm>
        </p:spPr>
        <p:txBody>
          <a:bodyPr lIns="182772" tIns="146217" rIns="182772" bIns="146217" anchor="t" anchorCtr="0"/>
          <a:lstStyle>
            <a:lvl1pPr marL="0" indent="0">
              <a:spcBef>
                <a:spcPts val="0"/>
              </a:spcBef>
              <a:buNone/>
              <a:defRPr sz="2400">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35" name="Text Placeholder 20"/>
          <p:cNvSpPr>
            <a:spLocks noGrp="1"/>
          </p:cNvSpPr>
          <p:nvPr>
            <p:ph type="body" sz="quarter" idx="20"/>
          </p:nvPr>
        </p:nvSpPr>
        <p:spPr>
          <a:xfrm>
            <a:off x="6224908" y="1368292"/>
            <a:ext cx="2241260" cy="1312428"/>
          </a:xfrm>
        </p:spPr>
        <p:txBody>
          <a:bodyPr lIns="182772" tIns="146217" rIns="182772" bIns="146217" anchor="t" anchorCtr="0"/>
          <a:lstStyle>
            <a:lvl1pPr marL="0" indent="0">
              <a:spcBef>
                <a:spcPts val="0"/>
              </a:spcBef>
              <a:buNone/>
              <a:defRPr sz="2400">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36" name="Text Placeholder 20"/>
          <p:cNvSpPr>
            <a:spLocks noGrp="1"/>
          </p:cNvSpPr>
          <p:nvPr>
            <p:ph type="body" sz="quarter" idx="21"/>
          </p:nvPr>
        </p:nvSpPr>
        <p:spPr>
          <a:xfrm>
            <a:off x="8521800" y="1368292"/>
            <a:ext cx="2241260" cy="1312428"/>
          </a:xfrm>
        </p:spPr>
        <p:txBody>
          <a:bodyPr lIns="182772" tIns="146217" rIns="182772" bIns="146217" anchor="t" anchorCtr="0"/>
          <a:lstStyle>
            <a:lvl1pPr marL="0" indent="0">
              <a:spcBef>
                <a:spcPts val="0"/>
              </a:spcBef>
              <a:buNone/>
              <a:defRPr sz="2400">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37" name="Text Placeholder 20"/>
          <p:cNvSpPr>
            <a:spLocks noGrp="1"/>
          </p:cNvSpPr>
          <p:nvPr>
            <p:ph type="body" sz="quarter" idx="22"/>
          </p:nvPr>
        </p:nvSpPr>
        <p:spPr>
          <a:xfrm>
            <a:off x="1631137" y="3711425"/>
            <a:ext cx="2241260" cy="1312428"/>
          </a:xfrm>
        </p:spPr>
        <p:txBody>
          <a:bodyPr lIns="182772" tIns="146217" rIns="182772" bIns="146217" anchor="t" anchorCtr="0"/>
          <a:lstStyle>
            <a:lvl1pPr marL="0" indent="0">
              <a:spcBef>
                <a:spcPts val="0"/>
              </a:spcBef>
              <a:buNone/>
              <a:defRPr sz="2400">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38" name="Text Placeholder 20"/>
          <p:cNvSpPr>
            <a:spLocks noGrp="1"/>
          </p:cNvSpPr>
          <p:nvPr>
            <p:ph type="body" sz="quarter" idx="23"/>
          </p:nvPr>
        </p:nvSpPr>
        <p:spPr>
          <a:xfrm>
            <a:off x="3938914" y="3711425"/>
            <a:ext cx="2241260" cy="1312428"/>
          </a:xfrm>
        </p:spPr>
        <p:txBody>
          <a:bodyPr lIns="182772" tIns="146217" rIns="182772" bIns="146217" anchor="t" anchorCtr="0"/>
          <a:lstStyle>
            <a:lvl1pPr marL="0" indent="0">
              <a:spcBef>
                <a:spcPts val="0"/>
              </a:spcBef>
              <a:buNone/>
              <a:defRPr sz="2400">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39" name="Text Placeholder 20"/>
          <p:cNvSpPr>
            <a:spLocks noGrp="1"/>
          </p:cNvSpPr>
          <p:nvPr>
            <p:ph type="body" sz="quarter" idx="24"/>
          </p:nvPr>
        </p:nvSpPr>
        <p:spPr>
          <a:xfrm>
            <a:off x="6224908" y="3711425"/>
            <a:ext cx="2241260" cy="1312428"/>
          </a:xfrm>
        </p:spPr>
        <p:txBody>
          <a:bodyPr lIns="182772" tIns="146217" rIns="182772" bIns="146217" anchor="t" anchorCtr="0"/>
          <a:lstStyle>
            <a:lvl1pPr marL="0" indent="0">
              <a:spcBef>
                <a:spcPts val="0"/>
              </a:spcBef>
              <a:buNone/>
              <a:defRPr sz="2400">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sp>
        <p:nvSpPr>
          <p:cNvPr id="40" name="Text Placeholder 20"/>
          <p:cNvSpPr>
            <a:spLocks noGrp="1"/>
          </p:cNvSpPr>
          <p:nvPr>
            <p:ph type="body" sz="quarter" idx="25"/>
          </p:nvPr>
        </p:nvSpPr>
        <p:spPr>
          <a:xfrm>
            <a:off x="8521800" y="3711425"/>
            <a:ext cx="2241260" cy="1312428"/>
          </a:xfrm>
        </p:spPr>
        <p:txBody>
          <a:bodyPr lIns="182772" tIns="146217" rIns="182772" bIns="146217" anchor="t" anchorCtr="0"/>
          <a:lstStyle>
            <a:lvl1pPr marL="0" indent="0">
              <a:spcBef>
                <a:spcPts val="0"/>
              </a:spcBef>
              <a:buNone/>
              <a:defRPr sz="2400">
                <a:gradFill>
                  <a:gsLst>
                    <a:gs pos="1250">
                      <a:srgbClr val="FFFFFF"/>
                    </a:gs>
                    <a:gs pos="100000">
                      <a:srgbClr val="FFFFFF"/>
                    </a:gs>
                  </a:gsLst>
                  <a:lin ang="5400000" scaled="0"/>
                </a:gradFill>
                <a:latin typeface="+mn-lt"/>
              </a:defRPr>
            </a:lvl1pPr>
            <a:lvl2pPr marL="342634" indent="0">
              <a:buNone/>
              <a:defRPr>
                <a:gradFill>
                  <a:gsLst>
                    <a:gs pos="1250">
                      <a:srgbClr val="FFFFFF"/>
                    </a:gs>
                    <a:gs pos="100000">
                      <a:srgbClr val="FFFFFF"/>
                    </a:gs>
                  </a:gsLst>
                  <a:lin ang="5400000" scaled="0"/>
                </a:gradFill>
              </a:defRPr>
            </a:lvl2pPr>
            <a:lvl3pPr marL="571055" indent="0">
              <a:buNone/>
              <a:defRPr>
                <a:gradFill>
                  <a:gsLst>
                    <a:gs pos="1250">
                      <a:srgbClr val="FFFFFF"/>
                    </a:gs>
                    <a:gs pos="100000">
                      <a:srgbClr val="FFFFFF"/>
                    </a:gs>
                  </a:gsLst>
                  <a:lin ang="5400000" scaled="0"/>
                </a:gradFill>
              </a:defRPr>
            </a:lvl3pPr>
            <a:lvl4pPr marL="799477" indent="0">
              <a:buNone/>
              <a:defRPr>
                <a:gradFill>
                  <a:gsLst>
                    <a:gs pos="1250">
                      <a:srgbClr val="FFFFFF"/>
                    </a:gs>
                    <a:gs pos="100000">
                      <a:srgbClr val="FFFFFF"/>
                    </a:gs>
                  </a:gsLst>
                  <a:lin ang="5400000" scaled="0"/>
                </a:gradFill>
              </a:defRPr>
            </a:lvl4pPr>
            <a:lvl5pPr marL="1027899" indent="0">
              <a:buNone/>
              <a:defRPr>
                <a:gradFill>
                  <a:gsLst>
                    <a:gs pos="1250">
                      <a:srgbClr val="FFFFFF"/>
                    </a:gs>
                    <a:gs pos="100000">
                      <a:srgbClr val="FFFFFF"/>
                    </a:gs>
                  </a:gsLst>
                  <a:lin ang="5400000" scaled="0"/>
                </a:gradFill>
              </a:defRPr>
            </a:lvl5pPr>
          </a:lstStyle>
          <a:p>
            <a:pPr lvl="0"/>
            <a:r>
              <a:rPr lang="en-US" dirty="0" smtClean="0"/>
              <a:t>Click to edit Master text styles</a:t>
            </a:r>
          </a:p>
        </p:txBody>
      </p:sp>
      <p:grpSp>
        <p:nvGrpSpPr>
          <p:cNvPr id="46" name="Group 45"/>
          <p:cNvGrpSpPr/>
          <p:nvPr userDrawn="1"/>
        </p:nvGrpSpPr>
        <p:grpSpPr>
          <a:xfrm>
            <a:off x="10599744" y="6083598"/>
            <a:ext cx="1691837" cy="661356"/>
            <a:chOff x="10637837" y="454495"/>
            <a:chExt cx="1691837" cy="661356"/>
          </a:xfrm>
        </p:grpSpPr>
        <p:sp>
          <p:nvSpPr>
            <p:cNvPr id="47" name="Rectangle 46"/>
            <p:cNvSpPr/>
            <p:nvPr/>
          </p:nvSpPr>
          <p:spPr bwMode="auto">
            <a:xfrm>
              <a:off x="10637837" y="458960"/>
              <a:ext cx="1432971" cy="6067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TextBox 47"/>
            <p:cNvSpPr txBox="1"/>
            <p:nvPr/>
          </p:nvSpPr>
          <p:spPr>
            <a:xfrm>
              <a:off x="10742852" y="454495"/>
              <a:ext cx="1586822" cy="470856"/>
            </a:xfrm>
            <a:prstGeom prst="rect">
              <a:avLst/>
            </a:prstGeom>
            <a:noFill/>
          </p:spPr>
          <p:txBody>
            <a:bodyPr wrap="square" lIns="182880" tIns="146304" rIns="182880" bIns="146304" rtlCol="0">
              <a:spAutoFit/>
            </a:bodyPr>
            <a:lstStyle/>
            <a:p>
              <a:pPr defTabSz="932016">
                <a:lnSpc>
                  <a:spcPct val="90000"/>
                </a:lnSpc>
                <a:spcAft>
                  <a:spcPts val="600"/>
                </a:spcAft>
              </a:pPr>
              <a:r>
                <a:rPr lang="en-US" sz="1199" dirty="0" smtClean="0">
                  <a:solidFill>
                    <a:srgbClr val="00188F"/>
                  </a:solidFill>
                </a:rPr>
                <a:t>SMSG-Aligned</a:t>
              </a:r>
            </a:p>
          </p:txBody>
        </p:sp>
        <p:sp>
          <p:nvSpPr>
            <p:cNvPr id="49" name="TextBox 48"/>
            <p:cNvSpPr txBox="1"/>
            <p:nvPr/>
          </p:nvSpPr>
          <p:spPr>
            <a:xfrm>
              <a:off x="10742852" y="644995"/>
              <a:ext cx="1586822" cy="470856"/>
            </a:xfrm>
            <a:prstGeom prst="rect">
              <a:avLst/>
            </a:prstGeom>
            <a:noFill/>
          </p:spPr>
          <p:txBody>
            <a:bodyPr wrap="square" lIns="182880" tIns="146304" rIns="182880" bIns="146304" rtlCol="0">
              <a:spAutoFit/>
            </a:bodyPr>
            <a:lstStyle/>
            <a:p>
              <a:pPr defTabSz="932016">
                <a:lnSpc>
                  <a:spcPct val="90000"/>
                </a:lnSpc>
                <a:spcAft>
                  <a:spcPts val="600"/>
                </a:spcAft>
              </a:pPr>
              <a:r>
                <a:rPr lang="en-US" sz="1199" dirty="0" smtClean="0">
                  <a:solidFill>
                    <a:srgbClr val="379E0E"/>
                  </a:solidFill>
                </a:rPr>
                <a:t>Group-Specific</a:t>
              </a:r>
            </a:p>
          </p:txBody>
        </p:sp>
      </p:grpSp>
      <p:sp>
        <p:nvSpPr>
          <p:cNvPr id="50" name="Rectangle 49"/>
          <p:cNvSpPr/>
          <p:nvPr userDrawn="1"/>
        </p:nvSpPr>
        <p:spPr bwMode="auto">
          <a:xfrm>
            <a:off x="10675937" y="6202364"/>
            <a:ext cx="165494" cy="1815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46" tIns="146197" rIns="182746" bIns="146197"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userDrawn="1"/>
        </p:nvSpPr>
        <p:spPr bwMode="auto">
          <a:xfrm>
            <a:off x="10675937" y="6407421"/>
            <a:ext cx="165494" cy="181523"/>
          </a:xfrm>
          <a:prstGeom prst="rect">
            <a:avLst/>
          </a:prstGeom>
          <a:solidFill>
            <a:srgbClr val="379E0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46" tIns="146197" rIns="182746" bIns="146197"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Slide Number Placeholder 2"/>
          <p:cNvSpPr>
            <a:spLocks noGrp="1"/>
          </p:cNvSpPr>
          <p:nvPr>
            <p:ph type="sldNum" sz="quarter" idx="26"/>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4023065130"/>
      </p:ext>
    </p:extLst>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Go Do's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3" name="Group 2"/>
          <p:cNvGrpSpPr/>
          <p:nvPr userDrawn="1"/>
        </p:nvGrpSpPr>
        <p:grpSpPr>
          <a:xfrm>
            <a:off x="281373" y="2526824"/>
            <a:ext cx="782030" cy="782706"/>
            <a:chOff x="559407" y="2485957"/>
            <a:chExt cx="782030" cy="782705"/>
          </a:xfrm>
        </p:grpSpPr>
        <p:sp>
          <p:nvSpPr>
            <p:cNvPr id="4" name="Rectangle 3"/>
            <p:cNvSpPr/>
            <p:nvPr/>
          </p:nvSpPr>
          <p:spPr bwMode="auto">
            <a:xfrm>
              <a:off x="650781" y="2485957"/>
              <a:ext cx="690656" cy="7827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559407" y="2485957"/>
              <a:ext cx="115206" cy="782705"/>
            </a:xfrm>
            <a:prstGeom prst="rect">
              <a:avLst/>
            </a:prstGeom>
            <a:solidFill>
              <a:srgbClr val="379E0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6" name="Group 5"/>
          <p:cNvGrpSpPr/>
          <p:nvPr userDrawn="1"/>
        </p:nvGrpSpPr>
        <p:grpSpPr>
          <a:xfrm>
            <a:off x="281373" y="1453673"/>
            <a:ext cx="782030" cy="782706"/>
            <a:chOff x="559407" y="1453841"/>
            <a:chExt cx="782030" cy="782705"/>
          </a:xfrm>
        </p:grpSpPr>
        <p:sp>
          <p:nvSpPr>
            <p:cNvPr id="7" name="Rectangle 6"/>
            <p:cNvSpPr/>
            <p:nvPr/>
          </p:nvSpPr>
          <p:spPr bwMode="auto">
            <a:xfrm>
              <a:off x="650781" y="1453841"/>
              <a:ext cx="690656" cy="7827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559407" y="1453841"/>
              <a:ext cx="115206" cy="782705"/>
            </a:xfrm>
            <a:prstGeom prst="rect">
              <a:avLst/>
            </a:prstGeom>
            <a:solidFill>
              <a:srgbClr val="379E0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9" name="Group 8"/>
          <p:cNvGrpSpPr/>
          <p:nvPr userDrawn="1"/>
        </p:nvGrpSpPr>
        <p:grpSpPr>
          <a:xfrm>
            <a:off x="281373" y="3600130"/>
            <a:ext cx="782030" cy="782706"/>
            <a:chOff x="559407" y="3573462"/>
            <a:chExt cx="782030" cy="782705"/>
          </a:xfrm>
        </p:grpSpPr>
        <p:sp>
          <p:nvSpPr>
            <p:cNvPr id="10" name="Rectangle 9"/>
            <p:cNvSpPr/>
            <p:nvPr/>
          </p:nvSpPr>
          <p:spPr bwMode="auto">
            <a:xfrm>
              <a:off x="650781" y="3573462"/>
              <a:ext cx="690656" cy="7827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559407" y="3573462"/>
              <a:ext cx="115206" cy="782705"/>
            </a:xfrm>
            <a:prstGeom prst="rect">
              <a:avLst/>
            </a:prstGeom>
            <a:solidFill>
              <a:srgbClr val="379E0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p:cNvGrpSpPr/>
          <p:nvPr userDrawn="1"/>
        </p:nvGrpSpPr>
        <p:grpSpPr>
          <a:xfrm>
            <a:off x="281373" y="4675504"/>
            <a:ext cx="782030" cy="782706"/>
            <a:chOff x="559407" y="4678362"/>
            <a:chExt cx="782030" cy="782705"/>
          </a:xfrm>
        </p:grpSpPr>
        <p:sp>
          <p:nvSpPr>
            <p:cNvPr id="13" name="Rectangle 12"/>
            <p:cNvSpPr/>
            <p:nvPr/>
          </p:nvSpPr>
          <p:spPr bwMode="auto">
            <a:xfrm>
              <a:off x="650781" y="4678362"/>
              <a:ext cx="690656" cy="7827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559407" y="4678362"/>
              <a:ext cx="115206" cy="782705"/>
            </a:xfrm>
            <a:prstGeom prst="rect">
              <a:avLst/>
            </a:prstGeom>
            <a:solidFill>
              <a:srgbClr val="379E0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5" name="Group 14"/>
          <p:cNvGrpSpPr/>
          <p:nvPr userDrawn="1"/>
        </p:nvGrpSpPr>
        <p:grpSpPr>
          <a:xfrm>
            <a:off x="299336" y="5746345"/>
            <a:ext cx="782030" cy="782706"/>
            <a:chOff x="577370" y="5737818"/>
            <a:chExt cx="782030" cy="782705"/>
          </a:xfrm>
        </p:grpSpPr>
        <p:sp>
          <p:nvSpPr>
            <p:cNvPr id="16" name="Rectangle 15"/>
            <p:cNvSpPr/>
            <p:nvPr/>
          </p:nvSpPr>
          <p:spPr bwMode="auto">
            <a:xfrm>
              <a:off x="668744" y="5737818"/>
              <a:ext cx="690656" cy="7827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577370" y="5737818"/>
              <a:ext cx="115206" cy="782705"/>
            </a:xfrm>
            <a:prstGeom prst="rect">
              <a:avLst/>
            </a:prstGeom>
            <a:solidFill>
              <a:srgbClr val="379E0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745"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0" name="Text Placeholder 19"/>
          <p:cNvSpPr>
            <a:spLocks noGrp="1"/>
          </p:cNvSpPr>
          <p:nvPr>
            <p:ph type="body" sz="quarter" idx="10"/>
          </p:nvPr>
        </p:nvSpPr>
        <p:spPr>
          <a:xfrm>
            <a:off x="1081094" y="1529353"/>
            <a:ext cx="11082337" cy="631358"/>
          </a:xfrm>
        </p:spPr>
        <p:txBody>
          <a:bodyPr anchor="ctr" anchorCtr="0"/>
          <a:lstStyle>
            <a:lvl1pPr marL="0" indent="0">
              <a:spcBef>
                <a:spcPts val="0"/>
              </a:spcBef>
              <a:buNone/>
              <a:defRPr sz="3199"/>
            </a:lvl1pPr>
          </a:lstStyle>
          <a:p>
            <a:pPr lvl="0"/>
            <a:r>
              <a:rPr lang="en-US" dirty="0" smtClean="0"/>
              <a:t>Click to edit Master text styles</a:t>
            </a:r>
          </a:p>
        </p:txBody>
      </p:sp>
      <p:sp>
        <p:nvSpPr>
          <p:cNvPr id="25" name="Text Placeholder 19"/>
          <p:cNvSpPr>
            <a:spLocks noGrp="1"/>
          </p:cNvSpPr>
          <p:nvPr>
            <p:ph type="body" sz="quarter" idx="11"/>
          </p:nvPr>
        </p:nvSpPr>
        <p:spPr>
          <a:xfrm>
            <a:off x="1081094" y="2602497"/>
            <a:ext cx="11082337" cy="631358"/>
          </a:xfrm>
        </p:spPr>
        <p:txBody>
          <a:bodyPr anchor="ctr" anchorCtr="0"/>
          <a:lstStyle>
            <a:lvl1pPr marL="0" indent="0">
              <a:spcBef>
                <a:spcPts val="0"/>
              </a:spcBef>
              <a:buNone/>
              <a:defRPr sz="3199"/>
            </a:lvl1pPr>
          </a:lstStyle>
          <a:p>
            <a:pPr lvl="0"/>
            <a:r>
              <a:rPr lang="en-US" dirty="0" smtClean="0"/>
              <a:t>Click to edit Master text styles</a:t>
            </a:r>
          </a:p>
        </p:txBody>
      </p:sp>
      <p:sp>
        <p:nvSpPr>
          <p:cNvPr id="26" name="Text Placeholder 19"/>
          <p:cNvSpPr>
            <a:spLocks noGrp="1"/>
          </p:cNvSpPr>
          <p:nvPr>
            <p:ph type="body" sz="quarter" idx="12"/>
          </p:nvPr>
        </p:nvSpPr>
        <p:spPr>
          <a:xfrm>
            <a:off x="1081094" y="3675803"/>
            <a:ext cx="11082337" cy="631358"/>
          </a:xfrm>
        </p:spPr>
        <p:txBody>
          <a:bodyPr anchor="ctr" anchorCtr="0"/>
          <a:lstStyle>
            <a:lvl1pPr marL="0" indent="0">
              <a:spcBef>
                <a:spcPts val="0"/>
              </a:spcBef>
              <a:buNone/>
              <a:defRPr sz="3199"/>
            </a:lvl1pPr>
          </a:lstStyle>
          <a:p>
            <a:pPr lvl="0"/>
            <a:r>
              <a:rPr lang="en-US" dirty="0" smtClean="0"/>
              <a:t>Click to edit Master text styles</a:t>
            </a:r>
          </a:p>
        </p:txBody>
      </p:sp>
      <p:sp>
        <p:nvSpPr>
          <p:cNvPr id="27" name="Text Placeholder 19"/>
          <p:cNvSpPr>
            <a:spLocks noGrp="1"/>
          </p:cNvSpPr>
          <p:nvPr>
            <p:ph type="body" sz="quarter" idx="13"/>
          </p:nvPr>
        </p:nvSpPr>
        <p:spPr>
          <a:xfrm>
            <a:off x="1081094" y="4751177"/>
            <a:ext cx="11082337" cy="631358"/>
          </a:xfrm>
        </p:spPr>
        <p:txBody>
          <a:bodyPr anchor="ctr" anchorCtr="0"/>
          <a:lstStyle>
            <a:lvl1pPr marL="0" indent="0">
              <a:spcBef>
                <a:spcPts val="0"/>
              </a:spcBef>
              <a:buNone/>
              <a:defRPr sz="3199"/>
            </a:lvl1pPr>
          </a:lstStyle>
          <a:p>
            <a:pPr lvl="0"/>
            <a:r>
              <a:rPr lang="en-US" dirty="0" smtClean="0"/>
              <a:t>Click to edit Master text styles</a:t>
            </a:r>
          </a:p>
        </p:txBody>
      </p:sp>
      <p:sp>
        <p:nvSpPr>
          <p:cNvPr id="28" name="Text Placeholder 19"/>
          <p:cNvSpPr>
            <a:spLocks noGrp="1"/>
          </p:cNvSpPr>
          <p:nvPr>
            <p:ph type="body" sz="quarter" idx="14"/>
          </p:nvPr>
        </p:nvSpPr>
        <p:spPr>
          <a:xfrm>
            <a:off x="1081094" y="5822025"/>
            <a:ext cx="11082337" cy="631358"/>
          </a:xfrm>
        </p:spPr>
        <p:txBody>
          <a:bodyPr anchor="ctr" anchorCtr="0"/>
          <a:lstStyle>
            <a:lvl1pPr marL="0" indent="0">
              <a:spcBef>
                <a:spcPts val="0"/>
              </a:spcBef>
              <a:buNone/>
              <a:defRPr sz="3199"/>
            </a:lvl1pPr>
          </a:lstStyle>
          <a:p>
            <a:pPr lvl="0"/>
            <a:r>
              <a:rPr lang="en-US" dirty="0" smtClean="0"/>
              <a:t>Click to edit Master text styles</a:t>
            </a:r>
          </a:p>
        </p:txBody>
      </p:sp>
      <p:sp>
        <p:nvSpPr>
          <p:cNvPr id="18" name="Slide Number Placeholder 17"/>
          <p:cNvSpPr>
            <a:spLocks noGrp="1"/>
          </p:cNvSpPr>
          <p:nvPr>
            <p:ph type="sldNum" sz="quarter" idx="15"/>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1051903801"/>
      </p:ext>
    </p:extLst>
  </p:cSld>
  <p:clrMapOvr>
    <a:masterClrMapping/>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C9A34A4-7242-452F-A7DE-38CE6929EE85}"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241809799"/>
      </p:ext>
    </p:extLst>
  </p:cSld>
  <p:clrMapOvr>
    <a:masterClrMapping/>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5810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80084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50155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7"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08" tIns="46608" rIns="46608" bIns="46608" numCol="1" spcCol="0" rtlCol="0" fromWordArt="0" anchor="ctr" anchorCtr="0" forceAA="0" compatLnSpc="1">
            <a:prstTxWarp prst="textNoShape">
              <a:avLst/>
            </a:prstTxWarp>
            <a:noAutofit/>
          </a:bodyPr>
          <a:lstStyle/>
          <a:p>
            <a:pPr algn="ctr" defTabSz="931745"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4" y="1216153"/>
            <a:ext cx="11887199" cy="2155926"/>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28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15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392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17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3698012"/>
      </p:ext>
    </p:extLst>
  </p:cSld>
  <p:clrMapOvr>
    <a:masterClrMapping/>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2"/>
            <a:ext cx="11887200" cy="2443746"/>
          </a:xfrm>
          <a:prstGeom prst="rect">
            <a:avLst/>
          </a:prstGeom>
        </p:spPr>
        <p:txBody>
          <a:bodyPr/>
          <a:lstStyle>
            <a:lvl1pPr marL="290287" indent="-29028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055" indent="-280768">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340" indent="-29028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762" indent="-22842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185" indent="-22842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366" tIns="77683" rIns="155366" bIns="77683"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3608859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Walkin 2">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3037" y="476544"/>
            <a:ext cx="1646238" cy="353725"/>
          </a:xfrm>
          <a:prstGeom prst="rect">
            <a:avLst/>
          </a:prstGeom>
        </p:spPr>
      </p:pic>
    </p:spTree>
    <p:extLst>
      <p:ext uri="{BB962C8B-B14F-4D97-AF65-F5344CB8AC3E}">
        <p14:creationId xmlns:p14="http://schemas.microsoft.com/office/powerpoint/2010/main" val="82837620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1824" y="6482897"/>
            <a:ext cx="2901844" cy="372394"/>
          </a:xfrm>
          <a:prstGeom prst="rect">
            <a:avLst/>
          </a:prstGeom>
        </p:spPr>
        <p:txBody>
          <a:bodyPr lIns="93223" tIns="46614" rIns="93223" bIns="46614"/>
          <a:lstStyle/>
          <a:p>
            <a:pPr defTabSz="932016"/>
            <a:endParaRPr lang="en-US" dirty="0">
              <a:solidFill>
                <a:srgbClr val="1E1E1E"/>
              </a:solidFill>
            </a:endParaRPr>
          </a:p>
        </p:txBody>
      </p:sp>
      <p:sp>
        <p:nvSpPr>
          <p:cNvPr id="5" name="Footer Placeholder 4"/>
          <p:cNvSpPr>
            <a:spLocks noGrp="1"/>
          </p:cNvSpPr>
          <p:nvPr>
            <p:ph type="ftr" sz="quarter" idx="11"/>
          </p:nvPr>
        </p:nvSpPr>
        <p:spPr>
          <a:xfrm>
            <a:off x="3109119" y="6606835"/>
            <a:ext cx="8550076" cy="387694"/>
          </a:xfrm>
          <a:prstGeom prst="rect">
            <a:avLst/>
          </a:prstGeom>
        </p:spPr>
        <p:txBody>
          <a:bodyPr lIns="93223" tIns="46614" rIns="93223" bIns="46614"/>
          <a:lstStyle/>
          <a:p>
            <a:pPr defTabSz="932016"/>
            <a:endParaRPr lang="en-US" dirty="0">
              <a:solidFill>
                <a:srgbClr val="1E1E1E"/>
              </a:solidFill>
            </a:endParaRPr>
          </a:p>
        </p:txBody>
      </p:sp>
      <p:sp>
        <p:nvSpPr>
          <p:cNvPr id="6" name="Slide Number Placeholder 5"/>
          <p:cNvSpPr>
            <a:spLocks noGrp="1"/>
          </p:cNvSpPr>
          <p:nvPr>
            <p:ph type="sldNum" sz="quarter" idx="12"/>
          </p:nvPr>
        </p:nvSpPr>
        <p:spPr>
          <a:xfrm>
            <a:off x="11659200" y="6606835"/>
            <a:ext cx="777278" cy="387694"/>
          </a:xfrm>
          <a:prstGeom prst="rect">
            <a:avLst/>
          </a:prstGeom>
        </p:spPr>
        <p:txBody>
          <a:bodyPr lIns="93223" tIns="46614" rIns="93223" bIns="46614"/>
          <a:lstStyle/>
          <a:p>
            <a:fld id="{379F24B0-220B-4961-AC3B-0C3A46450BD2}"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8624056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Rectangle 9"/>
          <p:cNvSpPr/>
          <p:nvPr userDrawn="1"/>
        </p:nvSpPr>
        <p:spPr>
          <a:xfrm>
            <a:off x="4" y="6607560"/>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44" tIns="38822" rIns="77644" bIns="38822" rtlCol="0" anchor="ctr"/>
          <a:lstStyle/>
          <a:p>
            <a:pPr algn="ctr" defTabSz="932016"/>
            <a:endParaRPr lang="en-US" dirty="0">
              <a:solidFill>
                <a:srgbClr val="FFFFFF"/>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3109119" y="6606835"/>
            <a:ext cx="8550076" cy="387694"/>
          </a:xfrm>
          <a:prstGeom prst="rect">
            <a:avLst/>
          </a:prstGeom>
        </p:spPr>
        <p:txBody>
          <a:bodyPr lIns="93223" tIns="46614" rIns="93223" bIns="46614"/>
          <a:lstStyle/>
          <a:p>
            <a:pPr defTabSz="932016"/>
            <a:endParaRPr lang="en-US" dirty="0">
              <a:solidFill>
                <a:srgbClr val="1E1E1E"/>
              </a:solidFill>
            </a:endParaRPr>
          </a:p>
        </p:txBody>
      </p:sp>
      <p:sp>
        <p:nvSpPr>
          <p:cNvPr id="5" name="Slide Number Placeholder 4"/>
          <p:cNvSpPr>
            <a:spLocks noGrp="1"/>
          </p:cNvSpPr>
          <p:nvPr>
            <p:ph type="sldNum" sz="quarter" idx="12"/>
          </p:nvPr>
        </p:nvSpPr>
        <p:spPr>
          <a:xfrm>
            <a:off x="11659196" y="6607560"/>
            <a:ext cx="777278" cy="386966"/>
          </a:xfrm>
          <a:prstGeom prst="rect">
            <a:avLst/>
          </a:prstGeom>
        </p:spPr>
        <p:txBody>
          <a:bodyPr lIns="93223" tIns="46614" rIns="93223" bIns="46614"/>
          <a:lstStyle/>
          <a:p>
            <a:fld id="{6A4C1A4A-E5E6-4CC1-B72C-A20A4EB3E2D2}" type="slidenum">
              <a:rPr lang="en-US" smtClean="0">
                <a:solidFill>
                  <a:srgbClr val="1E1E1E">
                    <a:tint val="75000"/>
                  </a:srgbClr>
                </a:solidFill>
              </a:rPr>
              <a:pPr/>
              <a:t>‹#›</a:t>
            </a:fld>
            <a:endParaRPr lang="en-US" dirty="0">
              <a:solidFill>
                <a:srgbClr val="1E1E1E">
                  <a:tint val="75000"/>
                </a:srgbClr>
              </a:solidFill>
            </a:endParaRPr>
          </a:p>
        </p:txBody>
      </p:sp>
      <p:sp>
        <p:nvSpPr>
          <p:cNvPr id="6" name="Text Placeholder 5"/>
          <p:cNvSpPr>
            <a:spLocks noGrp="1"/>
          </p:cNvSpPr>
          <p:nvPr>
            <p:ph type="body" sz="quarter" idx="13" hasCustomPrompt="1"/>
          </p:nvPr>
        </p:nvSpPr>
        <p:spPr>
          <a:xfrm>
            <a:off x="7" y="585028"/>
            <a:ext cx="12436475" cy="380490"/>
          </a:xfrm>
          <a:prstGeom prst="rect">
            <a:avLst/>
          </a:prstGeom>
        </p:spPr>
        <p:txBody>
          <a:bodyPr lIns="388270" tIns="54358" rIns="54358" bIns="54358">
            <a:noAutofit/>
          </a:bodyPr>
          <a:lstStyle>
            <a:lvl1pPr marL="0" indent="0">
              <a:buNone/>
              <a:defRPr sz="2900">
                <a:latin typeface="Segoe UI Light" pitchFamily="34" charset="0"/>
              </a:defRPr>
            </a:lvl1pPr>
            <a:lvl2pPr marL="287076" indent="0">
              <a:buNone/>
              <a:defRPr/>
            </a:lvl2pPr>
            <a:lvl3pPr marL="599762" indent="0">
              <a:buNone/>
              <a:defRPr/>
            </a:lvl3pPr>
            <a:lvl4pPr marL="886839" indent="0">
              <a:buNone/>
              <a:defRPr/>
            </a:lvl4pPr>
            <a:lvl5pPr marL="1126743" indent="0">
              <a:buNone/>
              <a:defRPr/>
            </a:lvl5pPr>
          </a:lstStyle>
          <a:p>
            <a:pPr lvl="0"/>
            <a:r>
              <a:rPr lang="en-US" dirty="0" smtClean="0"/>
              <a:t>Click to add subtitle</a:t>
            </a:r>
          </a:p>
        </p:txBody>
      </p:sp>
      <p:sp>
        <p:nvSpPr>
          <p:cNvPr id="9" name="Footer Placeholder 2"/>
          <p:cNvSpPr txBox="1">
            <a:spLocks/>
          </p:cNvSpPr>
          <p:nvPr userDrawn="1"/>
        </p:nvSpPr>
        <p:spPr>
          <a:xfrm>
            <a:off x="7" y="6607560"/>
            <a:ext cx="2331839" cy="386966"/>
          </a:xfrm>
          <a:prstGeom prst="rect">
            <a:avLst/>
          </a:prstGeom>
        </p:spPr>
        <p:txBody>
          <a:bodyPr lIns="388214" tIns="38822" rIns="77644" bIns="38822"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1E1E1E"/>
                </a:solidFill>
                <a:ea typeface="Segoe UI" pitchFamily="34" charset="0"/>
                <a:cs typeface="Segoe UI" pitchFamily="34" charset="0"/>
              </a:rPr>
              <a:t>WWPS | MICROSOFT CONFIDENTIAL</a:t>
            </a:r>
            <a:endParaRPr lang="en-US" sz="800" dirty="0">
              <a:solidFill>
                <a:srgbClr val="1E1E1E"/>
              </a:solidFill>
              <a:ea typeface="Segoe UI" pitchFamily="34" charset="0"/>
              <a:cs typeface="Segoe UI" pitchFamily="34" charset="0"/>
            </a:endParaRPr>
          </a:p>
        </p:txBody>
      </p:sp>
    </p:spTree>
    <p:extLst>
      <p:ext uri="{BB962C8B-B14F-4D97-AF65-F5344CB8AC3E}">
        <p14:creationId xmlns:p14="http://schemas.microsoft.com/office/powerpoint/2010/main" val="2775324071"/>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Rectangle 6"/>
          <p:cNvSpPr/>
          <p:nvPr userDrawn="1"/>
        </p:nvSpPr>
        <p:spPr>
          <a:xfrm>
            <a:off x="7" y="8"/>
            <a:ext cx="12436475" cy="6994528"/>
          </a:xfrm>
          <a:prstGeom prst="rect">
            <a:avLst/>
          </a:prstGeom>
          <a:gradFill flip="none" rotWithShape="1">
            <a:gsLst>
              <a:gs pos="100000">
                <a:schemeClr val="bg1">
                  <a:lumMod val="85000"/>
                </a:schemeClr>
              </a:gs>
              <a:gs pos="69000">
                <a:schemeClr val="bg1">
                  <a:lumMod val="95000"/>
                </a:schemeClr>
              </a:gs>
              <a:gs pos="22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09" tIns="93209" rIns="93209" bIns="93209" numCol="1" spcCol="0" rtlCol="0" fromWordArt="0" anchor="b" anchorCtr="0" forceAA="0" compatLnSpc="1">
            <a:prstTxWarp prst="textNoShape">
              <a:avLst/>
            </a:prstTxWarp>
            <a:noAutofit/>
          </a:bodyPr>
          <a:lstStyle/>
          <a:p>
            <a:pPr algn="r" defTabSz="1108974"/>
            <a:endParaRPr lang="en-US" sz="1199" dirty="0" smtClean="0">
              <a:solidFill>
                <a:prstClr val="white"/>
              </a:solidFill>
            </a:endParaRPr>
          </a:p>
        </p:txBody>
      </p:sp>
      <p:sp>
        <p:nvSpPr>
          <p:cNvPr id="10" name="Rectangle 9"/>
          <p:cNvSpPr/>
          <p:nvPr userDrawn="1"/>
        </p:nvSpPr>
        <p:spPr>
          <a:xfrm>
            <a:off x="7" y="5278146"/>
            <a:ext cx="12436475" cy="1716387"/>
          </a:xfrm>
          <a:prstGeom prst="rect">
            <a:avLst/>
          </a:prstGeom>
          <a:gradFill flip="none" rotWithShape="1">
            <a:gsLst>
              <a:gs pos="100000">
                <a:schemeClr val="accent6">
                  <a:lumMod val="60000"/>
                  <a:lumOff val="40000"/>
                </a:schemeClr>
              </a:gs>
              <a:gs pos="0">
                <a:schemeClr val="accent6">
                  <a:lumMod val="20000"/>
                  <a:lumOff val="8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09" tIns="93209" rIns="93209" bIns="93209" numCol="1" spcCol="0" rtlCol="0" fromWordArt="0" anchor="b" anchorCtr="0" forceAA="0" compatLnSpc="1">
            <a:prstTxWarp prst="textNoShape">
              <a:avLst/>
            </a:prstTxWarp>
            <a:noAutofit/>
          </a:bodyPr>
          <a:lstStyle/>
          <a:p>
            <a:pPr algn="r" defTabSz="1108974"/>
            <a:endParaRPr lang="en-US" sz="1199" dirty="0" smtClean="0">
              <a:solidFill>
                <a:prstClr val="white"/>
              </a:solidFill>
            </a:endParaRPr>
          </a:p>
        </p:txBody>
      </p:sp>
      <p:sp>
        <p:nvSpPr>
          <p:cNvPr id="6" name="Text Placeholder 23"/>
          <p:cNvSpPr>
            <a:spLocks noGrp="1"/>
          </p:cNvSpPr>
          <p:nvPr>
            <p:ph type="body" sz="quarter" idx="14" hasCustomPrompt="1"/>
          </p:nvPr>
        </p:nvSpPr>
        <p:spPr>
          <a:xfrm>
            <a:off x="11659195" y="6651427"/>
            <a:ext cx="777280" cy="297617"/>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
        <p:nvSpPr>
          <p:cNvPr id="3" name="Slide Number Placeholder 2"/>
          <p:cNvSpPr>
            <a:spLocks noGrp="1"/>
          </p:cNvSpPr>
          <p:nvPr>
            <p:ph type="sldNum" sz="quarter" idx="16"/>
          </p:nvPr>
        </p:nvSpPr>
        <p:spPr>
          <a:xfrm>
            <a:off x="11659200" y="6606835"/>
            <a:ext cx="777278" cy="387694"/>
          </a:xfrm>
          <a:prstGeom prst="rect">
            <a:avLst/>
          </a:prstGeom>
        </p:spPr>
        <p:txBody>
          <a:bodyPr lIns="91386" tIns="45694" rIns="91386" bIns="45694"/>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4229560734"/>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680653"/>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0" name="Rectangle 9"/>
          <p:cNvSpPr/>
          <p:nvPr userDrawn="1"/>
        </p:nvSpPr>
        <p:spPr>
          <a:xfrm>
            <a:off x="4" y="6607560"/>
            <a:ext cx="12436474" cy="38696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7674" tIns="38837" rIns="77674" bIns="38837" rtlCol="0" anchor="ctr"/>
          <a:lstStyle/>
          <a:p>
            <a:pPr algn="ctr" defTabSz="932016"/>
            <a:endParaRPr lang="en-US" sz="2448" dirty="0">
              <a:solidFill>
                <a:srgbClr val="FFFFFF"/>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1" y="585028"/>
            <a:ext cx="12436475" cy="380490"/>
          </a:xfrm>
          <a:prstGeom prst="rect">
            <a:avLst/>
          </a:prstGeom>
        </p:spPr>
        <p:txBody>
          <a:bodyPr lIns="380845" tIns="53319" rIns="53319" bIns="53319">
            <a:noAutofit/>
          </a:bodyPr>
          <a:lstStyle>
            <a:lvl1pPr marL="0" indent="0">
              <a:buNone/>
              <a:defRPr sz="2856">
                <a:latin typeface="Segoe UI Light" pitchFamily="34" charset="0"/>
              </a:defRPr>
            </a:lvl1pPr>
            <a:lvl2pPr marL="287189" indent="0">
              <a:buNone/>
              <a:defRPr/>
            </a:lvl2pPr>
            <a:lvl3pPr marL="599998" indent="0">
              <a:buNone/>
              <a:defRPr/>
            </a:lvl3pPr>
            <a:lvl4pPr marL="887186" indent="0">
              <a:buNone/>
              <a:defRPr/>
            </a:lvl4pPr>
            <a:lvl5pPr marL="1127184" indent="0">
              <a:buNone/>
              <a:defRPr/>
            </a:lvl5pPr>
          </a:lstStyle>
          <a:p>
            <a:pPr lvl="0"/>
            <a:r>
              <a:rPr lang="en-US" dirty="0" smtClean="0"/>
              <a:t>Click to add subtitle</a:t>
            </a:r>
          </a:p>
        </p:txBody>
      </p:sp>
      <p:sp>
        <p:nvSpPr>
          <p:cNvPr id="7" name="Slide Number Placeholder 9"/>
          <p:cNvSpPr>
            <a:spLocks noGrp="1"/>
          </p:cNvSpPr>
          <p:nvPr>
            <p:ph type="sldNum" sz="quarter" idx="12"/>
          </p:nvPr>
        </p:nvSpPr>
        <p:spPr>
          <a:xfrm>
            <a:off x="11552237" y="6621462"/>
            <a:ext cx="572078" cy="223825"/>
          </a:xfrm>
          <a:prstGeom prst="rect">
            <a:avLst/>
          </a:prstGeom>
        </p:spPr>
        <p:txBody>
          <a:bodyPr lIns="121899" tIns="60949" rIns="121899" bIns="60949" anchor="ctr"/>
          <a:lstStyle>
            <a:lvl1pPr algn="l">
              <a:defRPr sz="1632">
                <a:solidFill>
                  <a:schemeClr val="tx1"/>
                </a:solidFill>
              </a:defRPr>
            </a:lvl1pPr>
          </a:lstStyle>
          <a:p>
            <a:fld id="{727B4C2D-45E2-4621-8491-2995EB46A674}" type="slidenum">
              <a:rPr lang="en-US" smtClean="0">
                <a:solidFill>
                  <a:srgbClr val="1E1E1E"/>
                </a:solidFill>
              </a:rPr>
              <a:pPr/>
              <a:t>‹#›</a:t>
            </a:fld>
            <a:endParaRPr lang="en-US" dirty="0">
              <a:solidFill>
                <a:srgbClr val="1E1E1E"/>
              </a:solidFill>
            </a:endParaRPr>
          </a:p>
        </p:txBody>
      </p:sp>
    </p:spTree>
    <p:extLst>
      <p:ext uri="{BB962C8B-B14F-4D97-AF65-F5344CB8AC3E}">
        <p14:creationId xmlns:p14="http://schemas.microsoft.com/office/powerpoint/2010/main" val="2923212906"/>
      </p:ext>
    </p:extLst>
  </p:cSld>
  <p:clrMapOvr>
    <a:masterClrMapping/>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Title Only, no logo">
    <p:spTree>
      <p:nvGrpSpPr>
        <p:cNvPr id="1" name=""/>
        <p:cNvGrpSpPr/>
        <p:nvPr/>
      </p:nvGrpSpPr>
      <p:grpSpPr>
        <a:xfrm>
          <a:off x="0" y="0"/>
          <a:ext cx="0" cy="0"/>
          <a:chOff x="0" y="0"/>
          <a:chExt cx="0" cy="0"/>
        </a:xfrm>
      </p:grpSpPr>
      <p:sp>
        <p:nvSpPr>
          <p:cNvPr id="3" name="Rectangle 2"/>
          <p:cNvSpPr/>
          <p:nvPr userDrawn="1"/>
        </p:nvSpPr>
        <p:spPr bwMode="auto">
          <a:xfrm>
            <a:off x="0" y="0"/>
            <a:ext cx="12436475" cy="6994525"/>
          </a:xfrm>
          <a:prstGeom prst="rect">
            <a:avLst/>
          </a:prstGeom>
          <a:gradFill>
            <a:gsLst>
              <a:gs pos="100000">
                <a:schemeClr val="bg1">
                  <a:lumMod val="85000"/>
                </a:schemeClr>
              </a:gs>
              <a:gs pos="0">
                <a:schemeClr val="bg1"/>
              </a:gs>
            </a:gsLst>
            <a:path path="circle">
              <a:fillToRect l="50000" t="50000" r="50000" b="5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itle 1"/>
          <p:cNvSpPr>
            <a:spLocks noGrp="1"/>
          </p:cNvSpPr>
          <p:nvPr>
            <p:ph type="title"/>
          </p:nvPr>
        </p:nvSpPr>
        <p:spPr>
          <a:xfrm>
            <a:off x="274639" y="220663"/>
            <a:ext cx="11889564" cy="917575"/>
          </a:xfrm>
        </p:spPr>
        <p:txBody>
          <a:bodyPr/>
          <a:lstStyle/>
          <a:p>
            <a:r>
              <a:rPr lang="en-US" smtClean="0"/>
              <a:t>Click to edit Master title style</a:t>
            </a:r>
            <a:endParaRPr lang="en-US"/>
          </a:p>
        </p:txBody>
      </p:sp>
    </p:spTree>
    <p:extLst>
      <p:ext uri="{BB962C8B-B14F-4D97-AF65-F5344CB8AC3E}">
        <p14:creationId xmlns:p14="http://schemas.microsoft.com/office/powerpoint/2010/main" val="480575001"/>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1" y="585028"/>
            <a:ext cx="12436475" cy="380490"/>
          </a:xfrm>
          <a:prstGeom prst="rect">
            <a:avLst/>
          </a:prstGeom>
        </p:spPr>
        <p:txBody>
          <a:bodyPr lIns="388500" tIns="54391" rIns="54391" bIns="54391">
            <a:noAutofit/>
          </a:bodyPr>
          <a:lstStyle>
            <a:lvl1pPr marL="0" indent="0">
              <a:buNone/>
              <a:defRPr sz="2900">
                <a:latin typeface="Segoe UI Light" pitchFamily="34" charset="0"/>
              </a:defRPr>
            </a:lvl1pPr>
            <a:lvl2pPr marL="287245" indent="0">
              <a:buNone/>
              <a:defRPr/>
            </a:lvl2pPr>
            <a:lvl3pPr marL="600115" indent="0">
              <a:buNone/>
              <a:defRPr/>
            </a:lvl3pPr>
            <a:lvl4pPr marL="887360" indent="0">
              <a:buNone/>
              <a:defRPr/>
            </a:lvl4pPr>
            <a:lvl5pPr marL="1127406" indent="0">
              <a:buNone/>
              <a:defRPr/>
            </a:lvl5pPr>
          </a:lstStyle>
          <a:p>
            <a:pPr lvl="0"/>
            <a:r>
              <a:rPr lang="en-US" dirty="0" smtClean="0"/>
              <a:t>Click to add subtitle</a:t>
            </a:r>
          </a:p>
        </p:txBody>
      </p:sp>
      <p:sp>
        <p:nvSpPr>
          <p:cNvPr id="8" name="Slide Number Placeholder 9"/>
          <p:cNvSpPr txBox="1">
            <a:spLocks/>
          </p:cNvSpPr>
          <p:nvPr userDrawn="1"/>
        </p:nvSpPr>
        <p:spPr>
          <a:xfrm>
            <a:off x="11552237" y="6621462"/>
            <a:ext cx="572078" cy="223825"/>
          </a:xfrm>
          <a:prstGeom prst="rect">
            <a:avLst/>
          </a:prstGeom>
        </p:spPr>
        <p:txBody>
          <a:bodyPr lIns="121882" tIns="60940" rIns="121882" bIns="60940" anchor="ctr"/>
          <a:lstStyle>
            <a:defPPr>
              <a:defRPr lang="en-US"/>
            </a:defPPr>
            <a:lvl1pPr marL="0" algn="l" defTabSz="1243584" rtl="0" eaLnBrk="1" latinLnBrk="0" hangingPunct="1">
              <a:defRPr sz="1632" kern="1200">
                <a:solidFill>
                  <a:schemeClr val="tx1"/>
                </a:solidFill>
                <a:latin typeface="+mn-lt"/>
                <a:ea typeface="+mn-ea"/>
                <a:cs typeface="+mn-cs"/>
              </a:defRPr>
            </a:lvl1pPr>
            <a:lvl2pPr marL="621792" algn="l" defTabSz="1243584" rtl="0" eaLnBrk="1" latinLnBrk="0" hangingPunct="1">
              <a:defRPr sz="2400" kern="1200">
                <a:solidFill>
                  <a:schemeClr val="tx1"/>
                </a:solidFill>
                <a:latin typeface="+mn-lt"/>
                <a:ea typeface="+mn-ea"/>
                <a:cs typeface="+mn-cs"/>
              </a:defRPr>
            </a:lvl2pPr>
            <a:lvl3pPr marL="1243584" algn="l" defTabSz="1243584" rtl="0" eaLnBrk="1" latinLnBrk="0" hangingPunct="1">
              <a:defRPr sz="2400" kern="1200">
                <a:solidFill>
                  <a:schemeClr val="tx1"/>
                </a:solidFill>
                <a:latin typeface="+mn-lt"/>
                <a:ea typeface="+mn-ea"/>
                <a:cs typeface="+mn-cs"/>
              </a:defRPr>
            </a:lvl3pPr>
            <a:lvl4pPr marL="1865376" algn="l" defTabSz="1243584" rtl="0" eaLnBrk="1" latinLnBrk="0" hangingPunct="1">
              <a:defRPr sz="2400" kern="1200">
                <a:solidFill>
                  <a:schemeClr val="tx1"/>
                </a:solidFill>
                <a:latin typeface="+mn-lt"/>
                <a:ea typeface="+mn-ea"/>
                <a:cs typeface="+mn-cs"/>
              </a:defRPr>
            </a:lvl4pPr>
            <a:lvl5pPr marL="2487168" algn="l" defTabSz="1243584" rtl="0" eaLnBrk="1" latinLnBrk="0" hangingPunct="1">
              <a:defRPr sz="2400" kern="1200">
                <a:solidFill>
                  <a:schemeClr val="tx1"/>
                </a:solidFill>
                <a:latin typeface="+mn-lt"/>
                <a:ea typeface="+mn-ea"/>
                <a:cs typeface="+mn-cs"/>
              </a:defRPr>
            </a:lvl5pPr>
            <a:lvl6pPr marL="3108960" algn="l" defTabSz="1243584" rtl="0" eaLnBrk="1" latinLnBrk="0" hangingPunct="1">
              <a:defRPr sz="2400" kern="1200">
                <a:solidFill>
                  <a:schemeClr val="tx1"/>
                </a:solidFill>
                <a:latin typeface="+mn-lt"/>
                <a:ea typeface="+mn-ea"/>
                <a:cs typeface="+mn-cs"/>
              </a:defRPr>
            </a:lvl6pPr>
            <a:lvl7pPr marL="3730752" algn="l" defTabSz="1243584" rtl="0" eaLnBrk="1" latinLnBrk="0" hangingPunct="1">
              <a:defRPr sz="2400" kern="1200">
                <a:solidFill>
                  <a:schemeClr val="tx1"/>
                </a:solidFill>
                <a:latin typeface="+mn-lt"/>
                <a:ea typeface="+mn-ea"/>
                <a:cs typeface="+mn-cs"/>
              </a:defRPr>
            </a:lvl7pPr>
            <a:lvl8pPr marL="4352544" algn="l" defTabSz="1243584" rtl="0" eaLnBrk="1" latinLnBrk="0" hangingPunct="1">
              <a:defRPr sz="2400" kern="1200">
                <a:solidFill>
                  <a:schemeClr val="tx1"/>
                </a:solidFill>
                <a:latin typeface="+mn-lt"/>
                <a:ea typeface="+mn-ea"/>
                <a:cs typeface="+mn-cs"/>
              </a:defRPr>
            </a:lvl8pPr>
            <a:lvl9pPr marL="4974336" algn="l" defTabSz="1243584" rtl="0" eaLnBrk="1" latinLnBrk="0" hangingPunct="1">
              <a:defRPr sz="2400" kern="1200">
                <a:solidFill>
                  <a:schemeClr val="tx1"/>
                </a:solidFill>
                <a:latin typeface="+mn-lt"/>
                <a:ea typeface="+mn-ea"/>
                <a:cs typeface="+mn-cs"/>
              </a:defRPr>
            </a:lvl9pPr>
          </a:lstStyle>
          <a:p>
            <a:fld id="{727B4C2D-45E2-4621-8491-2995EB46A674}" type="slidenum">
              <a:rPr lang="en-US" smtClean="0">
                <a:solidFill>
                  <a:srgbClr val="1E1E1E"/>
                </a:solidFill>
              </a:rPr>
              <a:pPr/>
              <a:t>‹#›</a:t>
            </a:fld>
            <a:endParaRPr lang="en-US" dirty="0">
              <a:solidFill>
                <a:srgbClr val="1E1E1E"/>
              </a:solidFill>
            </a:endParaRPr>
          </a:p>
        </p:txBody>
      </p:sp>
    </p:spTree>
    <p:extLst>
      <p:ext uri="{BB962C8B-B14F-4D97-AF65-F5344CB8AC3E}">
        <p14:creationId xmlns:p14="http://schemas.microsoft.com/office/powerpoint/2010/main" val="579018574"/>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cSld name="Microsoft logo 2">
    <p:spTree>
      <p:nvGrpSpPr>
        <p:cNvPr id="1" name=""/>
        <p:cNvGrpSpPr/>
        <p:nvPr/>
      </p:nvGrpSpPr>
      <p:grpSpPr>
        <a:xfrm>
          <a:off x="0" y="0"/>
          <a:ext cx="0" cy="0"/>
          <a:chOff x="0" y="0"/>
          <a:chExt cx="0" cy="0"/>
        </a:xfrm>
      </p:grpSpPr>
      <p:sp>
        <p:nvSpPr>
          <p:cNvPr id="5" name="Rectangle 4"/>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74" tIns="38837" rIns="77674" bIns="38837" rtlCol="0" anchor="ctr"/>
          <a:lstStyle/>
          <a:p>
            <a:pPr algn="ctr" defTabSz="1109407"/>
            <a:endParaRPr lang="en-US" sz="2346" dirty="0">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2027" y="3108681"/>
            <a:ext cx="2622966" cy="427451"/>
          </a:xfrm>
          <a:prstGeom prst="rect">
            <a:avLst/>
          </a:prstGeom>
        </p:spPr>
      </p:pic>
      <p:sp>
        <p:nvSpPr>
          <p:cNvPr id="4" name="Rectangle 3"/>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74" tIns="38837" rIns="77674" bIns="38837" rtlCol="0" anchor="ctr"/>
          <a:lstStyle/>
          <a:p>
            <a:pPr algn="ctr" defTabSz="1109407"/>
            <a:endParaRPr lang="en-US" sz="2346" dirty="0">
              <a:solidFill>
                <a:prstClr val="white"/>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283" y="3108681"/>
            <a:ext cx="2622966" cy="427451"/>
          </a:xfrm>
          <a:prstGeom prst="rect">
            <a:avLst/>
          </a:prstGeom>
        </p:spPr>
      </p:pic>
      <p:sp>
        <p:nvSpPr>
          <p:cNvPr id="8" name="Rectangle 7"/>
          <p:cNvSpPr/>
          <p:nvPr userDrawn="1"/>
        </p:nvSpPr>
        <p:spPr>
          <a:xfrm>
            <a:off x="1" y="0"/>
            <a:ext cx="12436475" cy="6994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7674" tIns="38837" rIns="77674" bIns="38837" rtlCol="0" anchor="ctr"/>
          <a:lstStyle/>
          <a:p>
            <a:pPr algn="ctr" defTabSz="1109407"/>
            <a:endParaRPr lang="en-US" sz="2346" dirty="0">
              <a:solidFill>
                <a:prstClr val="white"/>
              </a:solidFill>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181" y="2956958"/>
            <a:ext cx="2938890" cy="1080617"/>
          </a:xfrm>
          <a:prstGeom prst="rect">
            <a:avLst/>
          </a:prstGeom>
        </p:spPr>
      </p:pic>
    </p:spTree>
    <p:extLst>
      <p:ext uri="{BB962C8B-B14F-4D97-AF65-F5344CB8AC3E}">
        <p14:creationId xmlns:p14="http://schemas.microsoft.com/office/powerpoint/2010/main" val="3887766799"/>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1" y="-1"/>
            <a:ext cx="12436475" cy="6994525"/>
          </a:xfrm>
          <a:prstGeom prst="rect">
            <a:avLst/>
          </a:prstGeom>
          <a:gradFill flip="none" rotWithShape="1">
            <a:gsLst>
              <a:gs pos="0">
                <a:srgbClr val="000000">
                  <a:alpha val="65000"/>
                </a:srgbClr>
              </a:gs>
              <a:gs pos="24000">
                <a:srgbClr val="000000">
                  <a:alpha val="0"/>
                </a:srgbClr>
              </a:gs>
              <a:gs pos="100000">
                <a:srgbClr val="000000">
                  <a:alpha val="0"/>
                </a:srgbClr>
              </a:gs>
            </a:gsLst>
            <a:lin ang="189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smtClean="0">
              <a:gradFill>
                <a:gsLst>
                  <a:gs pos="0">
                    <a:srgbClr val="FFFFFF"/>
                  </a:gs>
                  <a:gs pos="100000">
                    <a:srgbClr val="FFFFFF"/>
                  </a:gs>
                </a:gsLst>
                <a:lin ang="5400000" scaled="0"/>
              </a:gra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521" y="6109856"/>
            <a:ext cx="1881491" cy="405244"/>
          </a:xfrm>
          <a:prstGeom prst="rect">
            <a:avLst/>
          </a:prstGeom>
        </p:spPr>
      </p:pic>
      <p:pic>
        <p:nvPicPr>
          <p:cNvPr id="5" name="Picture 4"/>
          <p:cNvPicPr>
            <a:picLocks noChangeAspect="1"/>
          </p:cNvPicPr>
          <p:nvPr userDrawn="1"/>
        </p:nvPicPr>
        <p:blipFill>
          <a:blip r:embed="rId4"/>
          <a:stretch>
            <a:fillRect/>
          </a:stretch>
        </p:blipFill>
        <p:spPr>
          <a:xfrm>
            <a:off x="466521" y="479426"/>
            <a:ext cx="8952117" cy="1286298"/>
          </a:xfrm>
          <a:prstGeom prst="rect">
            <a:avLst/>
          </a:prstGeom>
        </p:spPr>
      </p:pic>
      <p:sp>
        <p:nvSpPr>
          <p:cNvPr id="2" name="TextBox 1"/>
          <p:cNvSpPr txBox="1"/>
          <p:nvPr userDrawn="1"/>
        </p:nvSpPr>
        <p:spPr>
          <a:xfrm>
            <a:off x="2305972" y="1913341"/>
            <a:ext cx="4181273" cy="904863"/>
          </a:xfrm>
          <a:prstGeom prst="rect">
            <a:avLst/>
          </a:prstGeom>
          <a:noFill/>
        </p:spPr>
        <p:txBody>
          <a:bodyPr wrap="none" lIns="182880" tIns="146304" rIns="182880" bIns="146304" rtlCol="0">
            <a:spAutoFit/>
          </a:bodyPr>
          <a:lstStyle/>
          <a:p>
            <a:pPr>
              <a:lnSpc>
                <a:spcPct val="90000"/>
              </a:lnSpc>
              <a:spcAft>
                <a:spcPts val="600"/>
              </a:spcAft>
            </a:pPr>
            <a:r>
              <a:rPr lang="en-US" sz="4400" dirty="0" smtClean="0">
                <a:gradFill>
                  <a:gsLst>
                    <a:gs pos="3941">
                      <a:srgbClr val="969696"/>
                    </a:gs>
                    <a:gs pos="100000">
                      <a:srgbClr val="969696"/>
                    </a:gs>
                  </a:gsLst>
                  <a:lin ang="5400000" scaled="0"/>
                </a:gradFill>
                <a:latin typeface="Segoe UI Light"/>
              </a:rPr>
              <a:t>22–24 July 2013</a:t>
            </a:r>
          </a:p>
        </p:txBody>
      </p:sp>
    </p:spTree>
    <p:extLst>
      <p:ext uri="{BB962C8B-B14F-4D97-AF65-F5344CB8AC3E}">
        <p14:creationId xmlns:p14="http://schemas.microsoft.com/office/powerpoint/2010/main" val="16711831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ltGray">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8" y="480502"/>
            <a:ext cx="2557747" cy="547905"/>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82880" tIns="146304" rIns="182880" bIns="146304">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
        <p:nvSpPr>
          <p:cNvPr id="6" name="Text Placeholder 5"/>
          <p:cNvSpPr>
            <a:spLocks noGrp="1"/>
          </p:cNvSpPr>
          <p:nvPr>
            <p:ph type="body" sz="quarter" idx="13" hasCustomPrompt="1"/>
          </p:nvPr>
        </p:nvSpPr>
        <p:spPr>
          <a:xfrm>
            <a:off x="9418638" y="355586"/>
            <a:ext cx="2743200" cy="516869"/>
          </a:xfrm>
        </p:spPr>
        <p:txBody>
          <a:bodyPr/>
          <a:lstStyle>
            <a:lvl1pPr marL="0" indent="0" algn="r">
              <a:buNone/>
              <a:defRPr sz="2400"/>
            </a:lvl1pPr>
          </a:lstStyle>
          <a:p>
            <a:pPr lvl="0"/>
            <a:r>
              <a:rPr lang="en-US" dirty="0" smtClean="0"/>
              <a:t>Session Code</a:t>
            </a:r>
            <a:endParaRPr lang="en-US" dirty="0"/>
          </a:p>
        </p:txBody>
      </p:sp>
    </p:spTree>
    <p:extLst>
      <p:ext uri="{BB962C8B-B14F-4D97-AF65-F5344CB8AC3E}">
        <p14:creationId xmlns:p14="http://schemas.microsoft.com/office/powerpoint/2010/main" val="1758299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7"/>
            <a:ext cx="10058336" cy="1828800"/>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40" y="480502"/>
            <a:ext cx="2557742" cy="547905"/>
          </a:xfrm>
          <a:prstGeom prst="rect">
            <a:avLst/>
          </a:prstGeom>
        </p:spPr>
      </p:pic>
      <p:sp>
        <p:nvSpPr>
          <p:cNvPr id="3" name="Text Placeholder 2"/>
          <p:cNvSpPr>
            <a:spLocks noGrp="1"/>
          </p:cNvSpPr>
          <p:nvPr>
            <p:ph type="body" sz="quarter" idx="13" hasCustomPrompt="1"/>
          </p:nvPr>
        </p:nvSpPr>
        <p:spPr>
          <a:xfrm>
            <a:off x="9418638" y="363975"/>
            <a:ext cx="2743200" cy="517065"/>
          </a:xfrm>
        </p:spPr>
        <p:txBody>
          <a:bodyPr/>
          <a:lstStyle>
            <a:lvl1pPr marL="0" indent="0" algn="r">
              <a:buNone/>
              <a:defRPr sz="2400"/>
            </a:lvl1pPr>
          </a:lstStyle>
          <a:p>
            <a:pPr lvl="0"/>
            <a:r>
              <a:rPr lang="en-US" dirty="0" smtClean="0"/>
              <a:t>Session Code</a:t>
            </a:r>
            <a:endParaRPr lang="en-US" dirty="0"/>
          </a:p>
        </p:txBody>
      </p:sp>
    </p:spTree>
    <p:extLst>
      <p:ext uri="{BB962C8B-B14F-4D97-AF65-F5344CB8AC3E}">
        <p14:creationId xmlns:p14="http://schemas.microsoft.com/office/powerpoint/2010/main" val="488092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lide 4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19" name="Rectangle 18"/>
          <p:cNvSpPr/>
          <p:nvPr userDrawn="1"/>
        </p:nvSpPr>
        <p:spPr bwMode="gray">
          <a:xfrm>
            <a:off x="274702" y="1211263"/>
            <a:ext cx="7315200" cy="4571986"/>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1249"/>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3952861"/>
            <a:ext cx="7315200" cy="1830388"/>
          </a:xfrm>
          <a:noFill/>
        </p:spPr>
        <p:txBody>
          <a:bodyPr lIns="182880" tIns="146304" rIns="182880" bIns="146304">
            <a:noAutofit/>
          </a:bodyPr>
          <a:lstStyle>
            <a:lvl1pPr marL="0" indent="0">
              <a:spcBef>
                <a:spcPts val="0"/>
              </a:spcBef>
              <a:buNone/>
              <a:defRPr sz="36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097784" y="479425"/>
            <a:ext cx="1881491" cy="405244"/>
          </a:xfrm>
          <a:prstGeom prst="rect">
            <a:avLst/>
          </a:prstGeom>
        </p:spPr>
      </p:pic>
      <p:sp>
        <p:nvSpPr>
          <p:cNvPr id="3" name="Text Placeholder 2"/>
          <p:cNvSpPr>
            <a:spLocks noGrp="1"/>
          </p:cNvSpPr>
          <p:nvPr>
            <p:ph type="body" sz="quarter" idx="13" hasCustomPrompt="1"/>
          </p:nvPr>
        </p:nvSpPr>
        <p:spPr>
          <a:xfrm>
            <a:off x="274638" y="367604"/>
            <a:ext cx="2743200" cy="517065"/>
          </a:xfrm>
        </p:spPr>
        <p:txBody>
          <a:bodyPr/>
          <a:lstStyle>
            <a:lvl1pPr marL="0" indent="0">
              <a:buNone/>
              <a:defRPr sz="2400">
                <a:gradFill>
                  <a:gsLst>
                    <a:gs pos="5419">
                      <a:srgbClr val="FFFFFF"/>
                    </a:gs>
                    <a:gs pos="100000">
                      <a:srgbClr val="FFFFFF"/>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32478708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15:clr>
            <a:srgbClr val="FBAE40"/>
          </p15:clr>
        </p15:guide>
        <p15:guide id="5" pos="7546">
          <p15:clr>
            <a:srgbClr val="C35EA4"/>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656488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216957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4431688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7381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06429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368954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700508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9835996"/>
      </p:ext>
    </p:extLst>
  </p:cSld>
  <p:clrMapOvr>
    <a:masterClrMapping/>
  </p:clrMapOvr>
  <p:transition>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403956"/>
      </p:ext>
    </p:extLst>
  </p:cSld>
  <p:clrMapOvr>
    <a:masterClrMapping/>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8400685"/>
      </p:ext>
    </p:extLst>
  </p:cSld>
  <p:clrMapOvr>
    <a:masterClrMapping/>
  </p:clrMapOvr>
  <p:transition>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72974991"/>
      </p:ext>
    </p:extLst>
  </p:cSld>
  <p:clrMapOvr>
    <a:masterClrMapping/>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7496015"/>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06635326"/>
      </p:ext>
    </p:extLst>
  </p:cSld>
  <p:clrMapOvr>
    <a:masterClrMapping/>
  </p:clrMapOvr>
  <p:transition>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0198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344520"/>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350321"/>
      </p:ext>
    </p:extLst>
  </p:cSld>
  <p:clrMapOvr>
    <a:masterClrMapping/>
  </p:clrMapOvr>
  <p:transition>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3862"/>
      </p:ext>
    </p:extLst>
  </p:cSld>
  <p:clrMapOvr>
    <a:masterClrMapping/>
  </p:clrMapOvr>
  <p:transition>
    <p:fad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613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43819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36350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0057389"/>
      </p:ext>
    </p:extLst>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196995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736" y="2172838"/>
            <a:ext cx="10571004" cy="1499289"/>
          </a:xfrm>
        </p:spPr>
        <p:txBody>
          <a:bodyPr/>
          <a:lstStyle/>
          <a:p>
            <a:r>
              <a:rPr lang="en-US" smtClean="0"/>
              <a:t>Click to edit Master title style</a:t>
            </a:r>
            <a:endParaRPr lang="hu-HU"/>
          </a:p>
        </p:txBody>
      </p:sp>
      <p:sp>
        <p:nvSpPr>
          <p:cNvPr id="3" name="Subtitle 2"/>
          <p:cNvSpPr>
            <a:spLocks noGrp="1"/>
          </p:cNvSpPr>
          <p:nvPr>
            <p:ph type="subTitle" idx="1"/>
          </p:nvPr>
        </p:nvSpPr>
        <p:spPr>
          <a:xfrm>
            <a:off x="1865471" y="3963564"/>
            <a:ext cx="8705533" cy="1787490"/>
          </a:xfrm>
        </p:spPr>
        <p:txBody>
          <a:bodyPr/>
          <a:lstStyle>
            <a:lvl1pPr marL="0" indent="0" algn="ctr">
              <a:buNone/>
              <a:defRPr>
                <a:solidFill>
                  <a:schemeClr val="tx1">
                    <a:tint val="75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hu-HU"/>
          </a:p>
        </p:txBody>
      </p:sp>
      <p:sp>
        <p:nvSpPr>
          <p:cNvPr id="4" name="Date Placeholder 3"/>
          <p:cNvSpPr>
            <a:spLocks noGrp="1"/>
          </p:cNvSpPr>
          <p:nvPr>
            <p:ph type="dt" sz="half" idx="10"/>
          </p:nvPr>
        </p:nvSpPr>
        <p:spPr/>
        <p:txBody>
          <a:bodyPr/>
          <a:lstStyle>
            <a:lvl1pPr>
              <a:defRPr/>
            </a:lvl1pPr>
          </a:lstStyle>
          <a:p>
            <a:pPr>
              <a:defRPr/>
            </a:pPr>
            <a:fld id="{655A23A5-CF46-4542-B39B-15A8BEB93855}" type="datetimeFigureOut">
              <a:rPr lang="en-US">
                <a:solidFill>
                  <a:prstClr val="black">
                    <a:tint val="75000"/>
                  </a:prstClr>
                </a:solidFill>
              </a:rPr>
              <a:pPr>
                <a:defRPr/>
              </a:pPr>
              <a:t>9/11/2013</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B8E3BB-2431-4EA6-9542-181D1D298A1D}"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12141492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lvl1pPr>
              <a:defRPr/>
            </a:lvl1pPr>
          </a:lstStyle>
          <a:p>
            <a:pPr>
              <a:defRPr/>
            </a:pPr>
            <a:fld id="{9176F018-F146-40CC-856F-5117C38503C9}" type="datetimeFigureOut">
              <a:rPr lang="en-US">
                <a:solidFill>
                  <a:prstClr val="black">
                    <a:tint val="75000"/>
                  </a:prstClr>
                </a:solidFill>
              </a:rPr>
              <a:pPr>
                <a:defRPr/>
              </a:pPr>
              <a:t>9/11/2013</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10D9D4-72C1-495E-9214-2F05CE674AAA}"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3153906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2396" y="4494632"/>
            <a:ext cx="10571004" cy="1389190"/>
          </a:xfrm>
        </p:spPr>
        <p:txBody>
          <a:bodyPr anchor="t"/>
          <a:lstStyle>
            <a:lvl1pPr algn="l">
              <a:defRPr sz="4080" b="1" cap="all"/>
            </a:lvl1pPr>
          </a:lstStyle>
          <a:p>
            <a:r>
              <a:rPr lang="en-US" smtClean="0"/>
              <a:t>Click to edit Master title style</a:t>
            </a:r>
            <a:endParaRPr lang="hu-HU"/>
          </a:p>
        </p:txBody>
      </p:sp>
      <p:sp>
        <p:nvSpPr>
          <p:cNvPr id="3" name="Text Placeholder 2"/>
          <p:cNvSpPr>
            <a:spLocks noGrp="1"/>
          </p:cNvSpPr>
          <p:nvPr>
            <p:ph type="body" idx="1"/>
          </p:nvPr>
        </p:nvSpPr>
        <p:spPr>
          <a:xfrm>
            <a:off x="982396" y="2964579"/>
            <a:ext cx="10571004" cy="1530052"/>
          </a:xfrm>
        </p:spPr>
        <p:txBody>
          <a:bodyPr anchor="b"/>
          <a:lstStyle>
            <a:lvl1pPr marL="0" indent="0">
              <a:buNone/>
              <a:defRPr sz="2040">
                <a:solidFill>
                  <a:schemeClr val="tx1">
                    <a:tint val="75000"/>
                  </a:schemeClr>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2236243-1552-486A-ABA6-866F6FA622A9}" type="datetimeFigureOut">
              <a:rPr lang="en-US">
                <a:solidFill>
                  <a:prstClr val="black">
                    <a:tint val="75000"/>
                  </a:prstClr>
                </a:solidFill>
              </a:rPr>
              <a:pPr>
                <a:defRPr/>
              </a:pPr>
              <a:t>9/11/2013</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03836B-9BBC-4B4D-BFE7-6E04CEE7A727}"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37554115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sz="half" idx="1"/>
          </p:nvPr>
        </p:nvSpPr>
        <p:spPr>
          <a:xfrm>
            <a:off x="621824" y="1632057"/>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6321875" y="1632057"/>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Date Placeholder 3"/>
          <p:cNvSpPr>
            <a:spLocks noGrp="1"/>
          </p:cNvSpPr>
          <p:nvPr>
            <p:ph type="dt" sz="half" idx="10"/>
          </p:nvPr>
        </p:nvSpPr>
        <p:spPr/>
        <p:txBody>
          <a:bodyPr/>
          <a:lstStyle>
            <a:lvl1pPr>
              <a:defRPr/>
            </a:lvl1pPr>
          </a:lstStyle>
          <a:p>
            <a:pPr>
              <a:defRPr/>
            </a:pPr>
            <a:fld id="{07D6E0E4-C84B-459A-A523-256897A44933}" type="datetimeFigureOut">
              <a:rPr lang="en-US">
                <a:solidFill>
                  <a:prstClr val="black">
                    <a:tint val="75000"/>
                  </a:prstClr>
                </a:solidFill>
              </a:rPr>
              <a:pPr>
                <a:defRPr/>
              </a:pPr>
              <a:t>9/11/2013</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BBDBA00-14E9-4AC5-8DC6-89915C9178C2}"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4454579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u-HU"/>
          </a:p>
        </p:txBody>
      </p:sp>
      <p:sp>
        <p:nvSpPr>
          <p:cNvPr id="3" name="Text Placeholder 2"/>
          <p:cNvSpPr>
            <a:spLocks noGrp="1"/>
          </p:cNvSpPr>
          <p:nvPr>
            <p:ph type="body" idx="1"/>
          </p:nvPr>
        </p:nvSpPr>
        <p:spPr>
          <a:xfrm>
            <a:off x="621824" y="1565674"/>
            <a:ext cx="5494936" cy="652499"/>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621824" y="2218171"/>
            <a:ext cx="5494936"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Text Placeholder 4"/>
          <p:cNvSpPr>
            <a:spLocks noGrp="1"/>
          </p:cNvSpPr>
          <p:nvPr>
            <p:ph type="body" sz="quarter" idx="3"/>
          </p:nvPr>
        </p:nvSpPr>
        <p:spPr>
          <a:xfrm>
            <a:off x="6317560" y="1565674"/>
            <a:ext cx="5497095" cy="652499"/>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317560" y="2218171"/>
            <a:ext cx="5497095"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7" name="Date Placeholder 3"/>
          <p:cNvSpPr>
            <a:spLocks noGrp="1"/>
          </p:cNvSpPr>
          <p:nvPr>
            <p:ph type="dt" sz="half" idx="10"/>
          </p:nvPr>
        </p:nvSpPr>
        <p:spPr/>
        <p:txBody>
          <a:bodyPr/>
          <a:lstStyle>
            <a:lvl1pPr>
              <a:defRPr/>
            </a:lvl1pPr>
          </a:lstStyle>
          <a:p>
            <a:pPr>
              <a:defRPr/>
            </a:pPr>
            <a:fld id="{88B98F5A-FF76-4707-8337-4FB4A8CC2708}" type="datetimeFigureOut">
              <a:rPr lang="en-US">
                <a:solidFill>
                  <a:prstClr val="black">
                    <a:tint val="75000"/>
                  </a:prstClr>
                </a:solidFill>
              </a:rPr>
              <a:pPr>
                <a:defRPr/>
              </a:pPr>
              <a:t>9/11/2013</a:t>
            </a:fld>
            <a:endParaRPr lang="hu-HU">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C4ADBA5-2620-47D4-995D-6DAD9659271A}"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3144904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Date Placeholder 3"/>
          <p:cNvSpPr>
            <a:spLocks noGrp="1"/>
          </p:cNvSpPr>
          <p:nvPr>
            <p:ph type="dt" sz="half" idx="10"/>
          </p:nvPr>
        </p:nvSpPr>
        <p:spPr/>
        <p:txBody>
          <a:bodyPr/>
          <a:lstStyle>
            <a:lvl1pPr>
              <a:defRPr/>
            </a:lvl1pPr>
          </a:lstStyle>
          <a:p>
            <a:pPr>
              <a:defRPr/>
            </a:pPr>
            <a:fld id="{B894188F-A2DA-4EB2-882B-DEAF5F50AC45}" type="datetimeFigureOut">
              <a:rPr lang="en-US">
                <a:solidFill>
                  <a:prstClr val="black">
                    <a:tint val="75000"/>
                  </a:prstClr>
                </a:solidFill>
              </a:rPr>
              <a:pPr>
                <a:defRPr/>
              </a:pPr>
              <a:t>9/11/2013</a:t>
            </a:fld>
            <a:endParaRPr lang="hu-HU">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4F2561-377B-4971-815E-59F3059A3423}"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27335316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AF6EAD-596D-4C0B-9D72-F8450F86C6E5}" type="datetimeFigureOut">
              <a:rPr lang="en-US">
                <a:solidFill>
                  <a:prstClr val="black">
                    <a:tint val="75000"/>
                  </a:prstClr>
                </a:solidFill>
              </a:rPr>
              <a:pPr>
                <a:defRPr/>
              </a:pPr>
              <a:t>9/11/2013</a:t>
            </a:fld>
            <a:endParaRPr lang="hu-H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2CA41D7-98FC-40D3-ABEC-605DC988A73B}"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247408985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1827" y="278485"/>
            <a:ext cx="4091515" cy="1185184"/>
          </a:xfrm>
        </p:spPr>
        <p:txBody>
          <a:bodyPr anchor="b"/>
          <a:lstStyle>
            <a:lvl1pPr algn="l">
              <a:defRPr sz="2040" b="1"/>
            </a:lvl1pPr>
          </a:lstStyle>
          <a:p>
            <a:r>
              <a:rPr lang="en-US" smtClean="0"/>
              <a:t>Click to edit Master title style</a:t>
            </a:r>
            <a:endParaRPr lang="hu-HU"/>
          </a:p>
        </p:txBody>
      </p:sp>
      <p:sp>
        <p:nvSpPr>
          <p:cNvPr id="3" name="Content Placeholder 2"/>
          <p:cNvSpPr>
            <a:spLocks noGrp="1"/>
          </p:cNvSpPr>
          <p:nvPr>
            <p:ph idx="1"/>
          </p:nvPr>
        </p:nvSpPr>
        <p:spPr>
          <a:xfrm>
            <a:off x="4862316" y="278488"/>
            <a:ext cx="6952335" cy="5969633"/>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Text Placeholder 3"/>
          <p:cNvSpPr>
            <a:spLocks noGrp="1"/>
          </p:cNvSpPr>
          <p:nvPr>
            <p:ph type="body" sz="half" idx="2"/>
          </p:nvPr>
        </p:nvSpPr>
        <p:spPr>
          <a:xfrm>
            <a:off x="621827" y="1463672"/>
            <a:ext cx="4091515" cy="4784450"/>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6E10B8-F15B-4EDD-9176-857B1A1D20C4}" type="datetimeFigureOut">
              <a:rPr lang="en-US">
                <a:solidFill>
                  <a:prstClr val="black">
                    <a:tint val="75000"/>
                  </a:prstClr>
                </a:solidFill>
              </a:rPr>
              <a:pPr>
                <a:defRPr/>
              </a:pPr>
              <a:t>9/11/2013</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B39274-AB1C-45CB-AD78-0F2054AC3301}"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4105740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7636" y="4896168"/>
            <a:ext cx="7461885" cy="578021"/>
          </a:xfrm>
        </p:spPr>
        <p:txBody>
          <a:bodyPr anchor="b"/>
          <a:lstStyle>
            <a:lvl1pPr algn="l">
              <a:defRPr sz="2040" b="1"/>
            </a:lvl1pPr>
          </a:lstStyle>
          <a:p>
            <a:r>
              <a:rPr lang="en-US" smtClean="0"/>
              <a:t>Click to edit Master title style</a:t>
            </a:r>
            <a:endParaRPr lang="hu-HU"/>
          </a:p>
        </p:txBody>
      </p:sp>
      <p:sp>
        <p:nvSpPr>
          <p:cNvPr id="3" name="Picture Placeholder 2"/>
          <p:cNvSpPr>
            <a:spLocks noGrp="1"/>
          </p:cNvSpPr>
          <p:nvPr>
            <p:ph type="pic" idx="1"/>
          </p:nvPr>
        </p:nvSpPr>
        <p:spPr>
          <a:xfrm>
            <a:off x="2437636" y="624974"/>
            <a:ext cx="7461885" cy="4196715"/>
          </a:xfrm>
        </p:spPr>
        <p:txBody>
          <a:bodyPr rtlCol="0">
            <a:normAutofit/>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pPr lvl="0"/>
            <a:endParaRPr lang="hu-HU" noProof="0"/>
          </a:p>
        </p:txBody>
      </p:sp>
      <p:sp>
        <p:nvSpPr>
          <p:cNvPr id="4" name="Text Placeholder 3"/>
          <p:cNvSpPr>
            <a:spLocks noGrp="1"/>
          </p:cNvSpPr>
          <p:nvPr>
            <p:ph type="body" sz="half" idx="2"/>
          </p:nvPr>
        </p:nvSpPr>
        <p:spPr>
          <a:xfrm>
            <a:off x="2437636" y="5474188"/>
            <a:ext cx="7461885" cy="820886"/>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862722-3843-4E30-B971-F14D82EB88E4}" type="datetimeFigureOut">
              <a:rPr lang="en-US">
                <a:solidFill>
                  <a:prstClr val="black">
                    <a:tint val="75000"/>
                  </a:prstClr>
                </a:solidFill>
              </a:rPr>
              <a:pPr>
                <a:defRPr/>
              </a:pPr>
              <a:t>9/11/2013</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4D3DAE-1E7B-42B4-A722-D89B14C23664}"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18493485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lvl1pPr>
              <a:defRPr/>
            </a:lvl1pPr>
          </a:lstStyle>
          <a:p>
            <a:pPr>
              <a:defRPr/>
            </a:pPr>
            <a:fld id="{0114F251-2C03-4020-9CA7-46DB7E12888C}" type="datetimeFigureOut">
              <a:rPr lang="en-US">
                <a:solidFill>
                  <a:prstClr val="black">
                    <a:tint val="75000"/>
                  </a:prstClr>
                </a:solidFill>
              </a:rPr>
              <a:pPr>
                <a:defRPr/>
              </a:pPr>
              <a:t>9/11/2013</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273A6F-6D98-489B-A218-3B687A3CC90F}"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352773532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444" y="280107"/>
            <a:ext cx="2798207" cy="5968014"/>
          </a:xfrm>
        </p:spPr>
        <p:txBody>
          <a:bodyPr vert="eaVert"/>
          <a:lstStyle/>
          <a:p>
            <a:r>
              <a:rPr lang="en-US" smtClean="0"/>
              <a:t>Click to edit Master title style</a:t>
            </a:r>
            <a:endParaRPr lang="hu-HU"/>
          </a:p>
        </p:txBody>
      </p:sp>
      <p:sp>
        <p:nvSpPr>
          <p:cNvPr id="3" name="Vertical Text Placeholder 2"/>
          <p:cNvSpPr>
            <a:spLocks noGrp="1"/>
          </p:cNvSpPr>
          <p:nvPr>
            <p:ph type="body" orient="vert" idx="1"/>
          </p:nvPr>
        </p:nvSpPr>
        <p:spPr>
          <a:xfrm>
            <a:off x="621824" y="280107"/>
            <a:ext cx="8187346" cy="59680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lvl1pPr>
              <a:defRPr/>
            </a:lvl1pPr>
          </a:lstStyle>
          <a:p>
            <a:pPr>
              <a:defRPr/>
            </a:pPr>
            <a:fld id="{7433BF2A-C74F-4514-97BA-40A561E4CF67}" type="datetimeFigureOut">
              <a:rPr lang="en-US">
                <a:solidFill>
                  <a:prstClr val="black">
                    <a:tint val="75000"/>
                  </a:prstClr>
                </a:solidFill>
              </a:rPr>
              <a:pPr>
                <a:defRPr/>
              </a:pPr>
              <a:t>9/11/2013</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007B94-37C8-4A12-B145-FD8CF2F81EC3}"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5434095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736" y="2172838"/>
            <a:ext cx="10571004" cy="1499289"/>
          </a:xfrm>
        </p:spPr>
        <p:txBody>
          <a:bodyPr/>
          <a:lstStyle/>
          <a:p>
            <a:r>
              <a:rPr lang="en-US" smtClean="0"/>
              <a:t>Click to edit Master title style</a:t>
            </a:r>
            <a:endParaRPr lang="hu-HU"/>
          </a:p>
        </p:txBody>
      </p:sp>
      <p:sp>
        <p:nvSpPr>
          <p:cNvPr id="3" name="Subtitle 2"/>
          <p:cNvSpPr>
            <a:spLocks noGrp="1"/>
          </p:cNvSpPr>
          <p:nvPr>
            <p:ph type="subTitle" idx="1"/>
          </p:nvPr>
        </p:nvSpPr>
        <p:spPr>
          <a:xfrm>
            <a:off x="1865471" y="3963564"/>
            <a:ext cx="8705533" cy="1787490"/>
          </a:xfrm>
        </p:spPr>
        <p:txBody>
          <a:bodyPr/>
          <a:lstStyle>
            <a:lvl1pPr marL="0" indent="0" algn="ctr">
              <a:buNone/>
              <a:defRPr>
                <a:solidFill>
                  <a:schemeClr val="tx1">
                    <a:tint val="75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hu-HU"/>
          </a:p>
        </p:txBody>
      </p:sp>
      <p:sp>
        <p:nvSpPr>
          <p:cNvPr id="4" name="Date Placeholder 3"/>
          <p:cNvSpPr>
            <a:spLocks noGrp="1"/>
          </p:cNvSpPr>
          <p:nvPr>
            <p:ph type="dt" sz="half" idx="10"/>
          </p:nvPr>
        </p:nvSpPr>
        <p:spPr/>
        <p:txBody>
          <a:bodyPr/>
          <a:lstStyle>
            <a:lvl1pPr>
              <a:defRPr/>
            </a:lvl1pPr>
          </a:lstStyle>
          <a:p>
            <a:pPr>
              <a:defRPr/>
            </a:pPr>
            <a:fld id="{655A23A5-CF46-4542-B39B-15A8BEB93855}" type="datetimeFigureOut">
              <a:rPr lang="en-US">
                <a:solidFill>
                  <a:prstClr val="black">
                    <a:tint val="75000"/>
                  </a:prstClr>
                </a:solidFill>
              </a:rPr>
              <a:pPr>
                <a:defRPr/>
              </a:pPr>
              <a:t>9/11/2013</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B8E3BB-2431-4EA6-9542-181D1D298A1D}"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98048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lvl1pPr>
              <a:defRPr/>
            </a:lvl1pPr>
          </a:lstStyle>
          <a:p>
            <a:pPr>
              <a:defRPr/>
            </a:pPr>
            <a:fld id="{9176F018-F146-40CC-856F-5117C38503C9}" type="datetimeFigureOut">
              <a:rPr lang="en-US">
                <a:solidFill>
                  <a:prstClr val="black">
                    <a:tint val="75000"/>
                  </a:prstClr>
                </a:solidFill>
              </a:rPr>
              <a:pPr>
                <a:defRPr/>
              </a:pPr>
              <a:t>9/11/2013</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10D9D4-72C1-495E-9214-2F05CE674AAA}"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33171702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2396" y="4494632"/>
            <a:ext cx="10571004" cy="1389190"/>
          </a:xfrm>
        </p:spPr>
        <p:txBody>
          <a:bodyPr anchor="t"/>
          <a:lstStyle>
            <a:lvl1pPr algn="l">
              <a:defRPr sz="4080" b="1" cap="all"/>
            </a:lvl1pPr>
          </a:lstStyle>
          <a:p>
            <a:r>
              <a:rPr lang="en-US" smtClean="0"/>
              <a:t>Click to edit Master title style</a:t>
            </a:r>
            <a:endParaRPr lang="hu-HU"/>
          </a:p>
        </p:txBody>
      </p:sp>
      <p:sp>
        <p:nvSpPr>
          <p:cNvPr id="3" name="Text Placeholder 2"/>
          <p:cNvSpPr>
            <a:spLocks noGrp="1"/>
          </p:cNvSpPr>
          <p:nvPr>
            <p:ph type="body" idx="1"/>
          </p:nvPr>
        </p:nvSpPr>
        <p:spPr>
          <a:xfrm>
            <a:off x="982396" y="2964579"/>
            <a:ext cx="10571004" cy="1530052"/>
          </a:xfrm>
        </p:spPr>
        <p:txBody>
          <a:bodyPr anchor="b"/>
          <a:lstStyle>
            <a:lvl1pPr marL="0" indent="0">
              <a:buNone/>
              <a:defRPr sz="2040">
                <a:solidFill>
                  <a:schemeClr val="tx1">
                    <a:tint val="75000"/>
                  </a:schemeClr>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2236243-1552-486A-ABA6-866F6FA622A9}" type="datetimeFigureOut">
              <a:rPr lang="en-US">
                <a:solidFill>
                  <a:prstClr val="black">
                    <a:tint val="75000"/>
                  </a:prstClr>
                </a:solidFill>
              </a:rPr>
              <a:pPr>
                <a:defRPr/>
              </a:pPr>
              <a:t>9/11/2013</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03836B-9BBC-4B4D-BFE7-6E04CEE7A727}"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292535323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sz="half" idx="1"/>
          </p:nvPr>
        </p:nvSpPr>
        <p:spPr>
          <a:xfrm>
            <a:off x="621824" y="1632057"/>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6321875" y="1632057"/>
            <a:ext cx="5492776" cy="4616063"/>
          </a:xfrm>
        </p:spPr>
        <p:txBody>
          <a:bodyPr/>
          <a:lstStyle>
            <a:lvl1pPr>
              <a:defRPr sz="2856"/>
            </a:lvl1pPr>
            <a:lvl2pPr>
              <a:defRPr sz="2448"/>
            </a:lvl2pPr>
            <a:lvl3pPr>
              <a:defRPr sz="2040"/>
            </a:lvl3pPr>
            <a:lvl4pPr>
              <a:defRPr sz="1836"/>
            </a:lvl4pPr>
            <a:lvl5pPr>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Date Placeholder 3"/>
          <p:cNvSpPr>
            <a:spLocks noGrp="1"/>
          </p:cNvSpPr>
          <p:nvPr>
            <p:ph type="dt" sz="half" idx="10"/>
          </p:nvPr>
        </p:nvSpPr>
        <p:spPr/>
        <p:txBody>
          <a:bodyPr/>
          <a:lstStyle>
            <a:lvl1pPr>
              <a:defRPr/>
            </a:lvl1pPr>
          </a:lstStyle>
          <a:p>
            <a:pPr>
              <a:defRPr/>
            </a:pPr>
            <a:fld id="{07D6E0E4-C84B-459A-A523-256897A44933}" type="datetimeFigureOut">
              <a:rPr lang="en-US">
                <a:solidFill>
                  <a:prstClr val="black">
                    <a:tint val="75000"/>
                  </a:prstClr>
                </a:solidFill>
              </a:rPr>
              <a:pPr>
                <a:defRPr/>
              </a:pPr>
              <a:t>9/11/2013</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BBDBA00-14E9-4AC5-8DC6-89915C9178C2}"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3624070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u-HU"/>
          </a:p>
        </p:txBody>
      </p:sp>
      <p:sp>
        <p:nvSpPr>
          <p:cNvPr id="3" name="Text Placeholder 2"/>
          <p:cNvSpPr>
            <a:spLocks noGrp="1"/>
          </p:cNvSpPr>
          <p:nvPr>
            <p:ph type="body" idx="1"/>
          </p:nvPr>
        </p:nvSpPr>
        <p:spPr>
          <a:xfrm>
            <a:off x="621824" y="1565674"/>
            <a:ext cx="5494936" cy="652499"/>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621824" y="2218171"/>
            <a:ext cx="5494936"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Text Placeholder 4"/>
          <p:cNvSpPr>
            <a:spLocks noGrp="1"/>
          </p:cNvSpPr>
          <p:nvPr>
            <p:ph type="body" sz="quarter" idx="3"/>
          </p:nvPr>
        </p:nvSpPr>
        <p:spPr>
          <a:xfrm>
            <a:off x="6317560" y="1565674"/>
            <a:ext cx="5497095" cy="652499"/>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317560" y="2218171"/>
            <a:ext cx="5497095" cy="4029948"/>
          </a:xfr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7" name="Date Placeholder 3"/>
          <p:cNvSpPr>
            <a:spLocks noGrp="1"/>
          </p:cNvSpPr>
          <p:nvPr>
            <p:ph type="dt" sz="half" idx="10"/>
          </p:nvPr>
        </p:nvSpPr>
        <p:spPr/>
        <p:txBody>
          <a:bodyPr/>
          <a:lstStyle>
            <a:lvl1pPr>
              <a:defRPr/>
            </a:lvl1pPr>
          </a:lstStyle>
          <a:p>
            <a:pPr>
              <a:defRPr/>
            </a:pPr>
            <a:fld id="{88B98F5A-FF76-4707-8337-4FB4A8CC2708}" type="datetimeFigureOut">
              <a:rPr lang="en-US">
                <a:solidFill>
                  <a:prstClr val="black">
                    <a:tint val="75000"/>
                  </a:prstClr>
                </a:solidFill>
              </a:rPr>
              <a:pPr>
                <a:defRPr/>
              </a:pPr>
              <a:t>9/11/2013</a:t>
            </a:fld>
            <a:endParaRPr lang="hu-HU">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C4ADBA5-2620-47D4-995D-6DAD9659271A}"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25738038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Date Placeholder 3"/>
          <p:cNvSpPr>
            <a:spLocks noGrp="1"/>
          </p:cNvSpPr>
          <p:nvPr>
            <p:ph type="dt" sz="half" idx="10"/>
          </p:nvPr>
        </p:nvSpPr>
        <p:spPr/>
        <p:txBody>
          <a:bodyPr/>
          <a:lstStyle>
            <a:lvl1pPr>
              <a:defRPr/>
            </a:lvl1pPr>
          </a:lstStyle>
          <a:p>
            <a:pPr>
              <a:defRPr/>
            </a:pPr>
            <a:fld id="{B894188F-A2DA-4EB2-882B-DEAF5F50AC45}" type="datetimeFigureOut">
              <a:rPr lang="en-US">
                <a:solidFill>
                  <a:prstClr val="black">
                    <a:tint val="75000"/>
                  </a:prstClr>
                </a:solidFill>
              </a:rPr>
              <a:pPr>
                <a:defRPr/>
              </a:pPr>
              <a:t>9/11/2013</a:t>
            </a:fld>
            <a:endParaRPr lang="hu-HU">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4F2561-377B-4971-815E-59F3059A3423}"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32228297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AF6EAD-596D-4C0B-9D72-F8450F86C6E5}" type="datetimeFigureOut">
              <a:rPr lang="en-US">
                <a:solidFill>
                  <a:prstClr val="black">
                    <a:tint val="75000"/>
                  </a:prstClr>
                </a:solidFill>
              </a:rPr>
              <a:pPr>
                <a:defRPr/>
              </a:pPr>
              <a:t>9/11/2013</a:t>
            </a:fld>
            <a:endParaRPr lang="hu-H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2CA41D7-98FC-40D3-ABEC-605DC988A73B}"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14872793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1827" y="278485"/>
            <a:ext cx="4091515" cy="1185184"/>
          </a:xfrm>
        </p:spPr>
        <p:txBody>
          <a:bodyPr anchor="b"/>
          <a:lstStyle>
            <a:lvl1pPr algn="l">
              <a:defRPr sz="2040" b="1"/>
            </a:lvl1pPr>
          </a:lstStyle>
          <a:p>
            <a:r>
              <a:rPr lang="en-US" smtClean="0"/>
              <a:t>Click to edit Master title style</a:t>
            </a:r>
            <a:endParaRPr lang="hu-HU"/>
          </a:p>
        </p:txBody>
      </p:sp>
      <p:sp>
        <p:nvSpPr>
          <p:cNvPr id="3" name="Content Placeholder 2"/>
          <p:cNvSpPr>
            <a:spLocks noGrp="1"/>
          </p:cNvSpPr>
          <p:nvPr>
            <p:ph idx="1"/>
          </p:nvPr>
        </p:nvSpPr>
        <p:spPr>
          <a:xfrm>
            <a:off x="4862316" y="278488"/>
            <a:ext cx="6952335" cy="5969633"/>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Text Placeholder 3"/>
          <p:cNvSpPr>
            <a:spLocks noGrp="1"/>
          </p:cNvSpPr>
          <p:nvPr>
            <p:ph type="body" sz="half" idx="2"/>
          </p:nvPr>
        </p:nvSpPr>
        <p:spPr>
          <a:xfrm>
            <a:off x="621827" y="1463672"/>
            <a:ext cx="4091515" cy="4784450"/>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6E10B8-F15B-4EDD-9176-857B1A1D20C4}" type="datetimeFigureOut">
              <a:rPr lang="en-US">
                <a:solidFill>
                  <a:prstClr val="black">
                    <a:tint val="75000"/>
                  </a:prstClr>
                </a:solidFill>
              </a:rPr>
              <a:pPr>
                <a:defRPr/>
              </a:pPr>
              <a:t>9/11/2013</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B39274-AB1C-45CB-AD78-0F2054AC3301}"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312445079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7636" y="4896168"/>
            <a:ext cx="7461885" cy="578021"/>
          </a:xfrm>
        </p:spPr>
        <p:txBody>
          <a:bodyPr anchor="b"/>
          <a:lstStyle>
            <a:lvl1pPr algn="l">
              <a:defRPr sz="2040" b="1"/>
            </a:lvl1pPr>
          </a:lstStyle>
          <a:p>
            <a:r>
              <a:rPr lang="en-US" smtClean="0"/>
              <a:t>Click to edit Master title style</a:t>
            </a:r>
            <a:endParaRPr lang="hu-HU"/>
          </a:p>
        </p:txBody>
      </p:sp>
      <p:sp>
        <p:nvSpPr>
          <p:cNvPr id="3" name="Picture Placeholder 2"/>
          <p:cNvSpPr>
            <a:spLocks noGrp="1"/>
          </p:cNvSpPr>
          <p:nvPr>
            <p:ph type="pic" idx="1"/>
          </p:nvPr>
        </p:nvSpPr>
        <p:spPr>
          <a:xfrm>
            <a:off x="2437636" y="624974"/>
            <a:ext cx="7461885" cy="4196715"/>
          </a:xfrm>
        </p:spPr>
        <p:txBody>
          <a:bodyPr rtlCol="0">
            <a:normAutofit/>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pPr lvl="0"/>
            <a:endParaRPr lang="hu-HU" noProof="0"/>
          </a:p>
        </p:txBody>
      </p:sp>
      <p:sp>
        <p:nvSpPr>
          <p:cNvPr id="4" name="Text Placeholder 3"/>
          <p:cNvSpPr>
            <a:spLocks noGrp="1"/>
          </p:cNvSpPr>
          <p:nvPr>
            <p:ph type="body" sz="half" idx="2"/>
          </p:nvPr>
        </p:nvSpPr>
        <p:spPr>
          <a:xfrm>
            <a:off x="2437636" y="5474188"/>
            <a:ext cx="7461885" cy="820886"/>
          </a:xfrm>
        </p:spPr>
        <p:txBody>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862722-3843-4E30-B971-F14D82EB88E4}" type="datetimeFigureOut">
              <a:rPr lang="en-US">
                <a:solidFill>
                  <a:prstClr val="black">
                    <a:tint val="75000"/>
                  </a:prstClr>
                </a:solidFill>
              </a:rPr>
              <a:pPr>
                <a:defRPr/>
              </a:pPr>
              <a:t>9/11/2013</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4D3DAE-1E7B-42B4-A722-D89B14C23664}"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38367994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lvl1pPr>
              <a:defRPr/>
            </a:lvl1pPr>
          </a:lstStyle>
          <a:p>
            <a:pPr>
              <a:defRPr/>
            </a:pPr>
            <a:fld id="{0114F251-2C03-4020-9CA7-46DB7E12888C}" type="datetimeFigureOut">
              <a:rPr lang="en-US">
                <a:solidFill>
                  <a:prstClr val="black">
                    <a:tint val="75000"/>
                  </a:prstClr>
                </a:solidFill>
              </a:rPr>
              <a:pPr>
                <a:defRPr/>
              </a:pPr>
              <a:t>9/11/2013</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273A6F-6D98-489B-A218-3B687A3CC90F}"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29917597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444" y="280107"/>
            <a:ext cx="2798207" cy="5968014"/>
          </a:xfrm>
        </p:spPr>
        <p:txBody>
          <a:bodyPr vert="eaVert"/>
          <a:lstStyle/>
          <a:p>
            <a:r>
              <a:rPr lang="en-US" smtClean="0"/>
              <a:t>Click to edit Master title style</a:t>
            </a:r>
            <a:endParaRPr lang="hu-HU"/>
          </a:p>
        </p:txBody>
      </p:sp>
      <p:sp>
        <p:nvSpPr>
          <p:cNvPr id="3" name="Vertical Text Placeholder 2"/>
          <p:cNvSpPr>
            <a:spLocks noGrp="1"/>
          </p:cNvSpPr>
          <p:nvPr>
            <p:ph type="body" orient="vert" idx="1"/>
          </p:nvPr>
        </p:nvSpPr>
        <p:spPr>
          <a:xfrm>
            <a:off x="621824" y="280107"/>
            <a:ext cx="8187346" cy="59680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lvl1pPr>
              <a:defRPr/>
            </a:lvl1pPr>
          </a:lstStyle>
          <a:p>
            <a:pPr>
              <a:defRPr/>
            </a:pPr>
            <a:fld id="{7433BF2A-C74F-4514-97BA-40A561E4CF67}" type="datetimeFigureOut">
              <a:rPr lang="en-US">
                <a:solidFill>
                  <a:prstClr val="black">
                    <a:tint val="75000"/>
                  </a:prstClr>
                </a:solidFill>
              </a:rPr>
              <a:pPr>
                <a:defRPr/>
              </a:pPr>
              <a:t>9/11/2013</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007B94-37C8-4A12-B145-FD8CF2F81EC3}" type="slidenum">
              <a:rPr lang="hu-HU">
                <a:solidFill>
                  <a:prstClr val="black">
                    <a:tint val="75000"/>
                  </a:prstClr>
                </a:solidFill>
              </a:rPr>
              <a:pPr>
                <a:defRPr/>
              </a:pPr>
              <a:t>‹#›</a:t>
            </a:fld>
            <a:endParaRPr lang="hu-HU">
              <a:solidFill>
                <a:prstClr val="black">
                  <a:tint val="75000"/>
                </a:prstClr>
              </a:solidFill>
            </a:endParaRPr>
          </a:p>
        </p:txBody>
      </p:sp>
    </p:spTree>
    <p:extLst>
      <p:ext uri="{BB962C8B-B14F-4D97-AF65-F5344CB8AC3E}">
        <p14:creationId xmlns:p14="http://schemas.microsoft.com/office/powerpoint/2010/main" val="1274585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1" y="-1"/>
            <a:ext cx="12436475" cy="6994525"/>
          </a:xfrm>
          <a:prstGeom prst="rect">
            <a:avLst/>
          </a:prstGeom>
          <a:gradFill flip="none" rotWithShape="1">
            <a:gsLst>
              <a:gs pos="0">
                <a:srgbClr val="000000">
                  <a:alpha val="65000"/>
                </a:srgbClr>
              </a:gs>
              <a:gs pos="24000">
                <a:srgbClr val="000000">
                  <a:alpha val="0"/>
                </a:srgbClr>
              </a:gs>
              <a:gs pos="100000">
                <a:srgbClr val="000000">
                  <a:alpha val="0"/>
                </a:srgbClr>
              </a:gs>
            </a:gsLst>
            <a:lin ang="189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521" y="6109856"/>
            <a:ext cx="1881491" cy="405244"/>
          </a:xfrm>
          <a:prstGeom prst="rect">
            <a:avLst/>
          </a:prstGeom>
        </p:spPr>
      </p:pic>
      <p:pic>
        <p:nvPicPr>
          <p:cNvPr id="6" name="Picture 5"/>
          <p:cNvPicPr>
            <a:picLocks noChangeAspect="1"/>
          </p:cNvPicPr>
          <p:nvPr userDrawn="1"/>
        </p:nvPicPr>
        <p:blipFill>
          <a:blip r:embed="rId4"/>
          <a:stretch>
            <a:fillRect/>
          </a:stretch>
        </p:blipFill>
        <p:spPr>
          <a:xfrm>
            <a:off x="466521" y="479426"/>
            <a:ext cx="8952117" cy="1286298"/>
          </a:xfrm>
          <a:prstGeom prst="rect">
            <a:avLst/>
          </a:prstGeom>
        </p:spPr>
      </p:pic>
      <p:sp>
        <p:nvSpPr>
          <p:cNvPr id="7" name="TextBox 6"/>
          <p:cNvSpPr txBox="1"/>
          <p:nvPr userDrawn="1"/>
        </p:nvSpPr>
        <p:spPr>
          <a:xfrm>
            <a:off x="2305972" y="1913341"/>
            <a:ext cx="4181273" cy="904863"/>
          </a:xfrm>
          <a:prstGeom prst="rect">
            <a:avLst/>
          </a:prstGeom>
          <a:noFill/>
        </p:spPr>
        <p:txBody>
          <a:bodyPr wrap="none" lIns="182880" tIns="146304" rIns="182880" bIns="146304" rtlCol="0">
            <a:spAutoFit/>
          </a:bodyPr>
          <a:lstStyle/>
          <a:p>
            <a:pPr>
              <a:lnSpc>
                <a:spcPct val="90000"/>
              </a:lnSpc>
              <a:spcAft>
                <a:spcPts val="600"/>
              </a:spcAft>
            </a:pPr>
            <a:r>
              <a:rPr lang="en-US" sz="4400" dirty="0" smtClean="0">
                <a:gradFill>
                  <a:gsLst>
                    <a:gs pos="3941">
                      <a:srgbClr val="969696"/>
                    </a:gs>
                    <a:gs pos="100000">
                      <a:srgbClr val="969696"/>
                    </a:gs>
                  </a:gsLst>
                  <a:lin ang="5400000" scaled="0"/>
                </a:gradFill>
                <a:latin typeface="+mj-lt"/>
              </a:rPr>
              <a:t>22–24 July 2013</a:t>
            </a:r>
          </a:p>
        </p:txBody>
      </p:sp>
    </p:spTree>
    <p:extLst>
      <p:ext uri="{BB962C8B-B14F-4D97-AF65-F5344CB8AC3E}">
        <p14:creationId xmlns:p14="http://schemas.microsoft.com/office/powerpoint/2010/main" val="36016253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2" descr="E:\Dropbox\Clients\START FY14\PSDs\Title Pages copy.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userDrawn="1"/>
        </p:nvSpPr>
        <p:spPr bwMode="auto">
          <a:xfrm>
            <a:off x="274655" y="296863"/>
            <a:ext cx="1828800" cy="18288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576" tIns="146059" rIns="182576" bIns="146059" numCol="1" spcCol="0" rtlCol="0" fromWordArt="0" anchor="t" anchorCtr="0" forceAA="0" compatLnSpc="1">
            <a:prstTxWarp prst="textNoShape">
              <a:avLst/>
            </a:prstTxWarp>
            <a:noAutofit/>
          </a:bodyPr>
          <a:lstStyle/>
          <a:p>
            <a:pPr algn="ctr" defTabSz="930921"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p:cNvSpPr/>
          <p:nvPr userDrawn="1"/>
        </p:nvSpPr>
        <p:spPr bwMode="auto">
          <a:xfrm>
            <a:off x="2103454" y="2125663"/>
            <a:ext cx="7315200" cy="408463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576" tIns="146059" rIns="182576" bIns="146059" numCol="1" spcCol="0" rtlCol="0" fromWordArt="0" anchor="t" anchorCtr="0" forceAA="0" compatLnSpc="1">
            <a:prstTxWarp prst="textNoShape">
              <a:avLst/>
            </a:prstTxWarp>
            <a:noAutofit/>
          </a:bodyPr>
          <a:lstStyle/>
          <a:p>
            <a:pPr algn="ctr" defTabSz="930921"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10"/>
          <p:cNvGrpSpPr/>
          <p:nvPr userDrawn="1"/>
        </p:nvGrpSpPr>
        <p:grpSpPr>
          <a:xfrm>
            <a:off x="434461" y="415681"/>
            <a:ext cx="1503632" cy="242074"/>
            <a:chOff x="466725" y="546100"/>
            <a:chExt cx="2238376" cy="360363"/>
          </a:xfrm>
        </p:grpSpPr>
        <p:sp>
          <p:nvSpPr>
            <p:cNvPr id="12" name="AutoShape 5"/>
            <p:cNvSpPr>
              <a:spLocks noChangeAspect="1" noChangeArrowheads="1" noTextEdit="1"/>
            </p:cNvSpPr>
            <p:nvPr/>
          </p:nvSpPr>
          <p:spPr bwMode="auto">
            <a:xfrm>
              <a:off x="466725" y="546100"/>
              <a:ext cx="22383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3" name="Freeform 12"/>
            <p:cNvSpPr>
              <a:spLocks/>
            </p:cNvSpPr>
            <p:nvPr/>
          </p:nvSpPr>
          <p:spPr bwMode="auto">
            <a:xfrm>
              <a:off x="469900" y="549275"/>
              <a:ext cx="180975" cy="354013"/>
            </a:xfrm>
            <a:custGeom>
              <a:avLst/>
              <a:gdLst>
                <a:gd name="T0" fmla="*/ 0 w 48"/>
                <a:gd name="T1" fmla="*/ 89 h 94"/>
                <a:gd name="T2" fmla="*/ 0 w 48"/>
                <a:gd name="T3" fmla="*/ 82 h 94"/>
                <a:gd name="T4" fmla="*/ 20 w 48"/>
                <a:gd name="T5" fmla="*/ 88 h 94"/>
                <a:gd name="T6" fmla="*/ 36 w 48"/>
                <a:gd name="T7" fmla="*/ 84 h 94"/>
                <a:gd name="T8" fmla="*/ 42 w 48"/>
                <a:gd name="T9" fmla="*/ 72 h 94"/>
                <a:gd name="T10" fmla="*/ 38 w 48"/>
                <a:gd name="T11" fmla="*/ 60 h 94"/>
                <a:gd name="T12" fmla="*/ 22 w 48"/>
                <a:gd name="T13" fmla="*/ 49 h 94"/>
                <a:gd name="T14" fmla="*/ 5 w 48"/>
                <a:gd name="T15" fmla="*/ 36 h 94"/>
                <a:gd name="T16" fmla="*/ 1 w 48"/>
                <a:gd name="T17" fmla="*/ 23 h 94"/>
                <a:gd name="T18" fmla="*/ 8 w 48"/>
                <a:gd name="T19" fmla="*/ 7 h 94"/>
                <a:gd name="T20" fmla="*/ 28 w 48"/>
                <a:gd name="T21" fmla="*/ 0 h 94"/>
                <a:gd name="T22" fmla="*/ 45 w 48"/>
                <a:gd name="T23" fmla="*/ 3 h 94"/>
                <a:gd name="T24" fmla="*/ 45 w 48"/>
                <a:gd name="T25" fmla="*/ 10 h 94"/>
                <a:gd name="T26" fmla="*/ 28 w 48"/>
                <a:gd name="T27" fmla="*/ 6 h 94"/>
                <a:gd name="T28" fmla="*/ 13 w 48"/>
                <a:gd name="T29" fmla="*/ 11 h 94"/>
                <a:gd name="T30" fmla="*/ 8 w 48"/>
                <a:gd name="T31" fmla="*/ 22 h 94"/>
                <a:gd name="T32" fmla="*/ 11 w 48"/>
                <a:gd name="T33" fmla="*/ 34 h 94"/>
                <a:gd name="T34" fmla="*/ 27 w 48"/>
                <a:gd name="T35" fmla="*/ 45 h 94"/>
                <a:gd name="T36" fmla="*/ 44 w 48"/>
                <a:gd name="T37" fmla="*/ 58 h 94"/>
                <a:gd name="T38" fmla="*/ 48 w 48"/>
                <a:gd name="T39" fmla="*/ 70 h 94"/>
                <a:gd name="T40" fmla="*/ 41 w 48"/>
                <a:gd name="T41" fmla="*/ 87 h 94"/>
                <a:gd name="T42" fmla="*/ 21 w 48"/>
                <a:gd name="T43" fmla="*/ 94 h 94"/>
                <a:gd name="T44" fmla="*/ 10 w 48"/>
                <a:gd name="T45" fmla="*/ 92 h 94"/>
                <a:gd name="T46" fmla="*/ 0 w 48"/>
                <a:gd name="T47" fmla="*/ 8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94">
                  <a:moveTo>
                    <a:pt x="0" y="89"/>
                  </a:moveTo>
                  <a:cubicBezTo>
                    <a:pt x="0" y="82"/>
                    <a:pt x="0" y="82"/>
                    <a:pt x="0" y="82"/>
                  </a:cubicBezTo>
                  <a:cubicBezTo>
                    <a:pt x="7" y="86"/>
                    <a:pt x="14" y="88"/>
                    <a:pt x="20" y="88"/>
                  </a:cubicBezTo>
                  <a:cubicBezTo>
                    <a:pt x="27" y="88"/>
                    <a:pt x="33" y="87"/>
                    <a:pt x="36" y="84"/>
                  </a:cubicBezTo>
                  <a:cubicBezTo>
                    <a:pt x="40" y="81"/>
                    <a:pt x="42" y="77"/>
                    <a:pt x="42" y="72"/>
                  </a:cubicBezTo>
                  <a:cubicBezTo>
                    <a:pt x="42" y="67"/>
                    <a:pt x="41" y="63"/>
                    <a:pt x="38" y="60"/>
                  </a:cubicBezTo>
                  <a:cubicBezTo>
                    <a:pt x="36" y="58"/>
                    <a:pt x="30" y="54"/>
                    <a:pt x="22" y="49"/>
                  </a:cubicBezTo>
                  <a:cubicBezTo>
                    <a:pt x="13" y="44"/>
                    <a:pt x="7" y="39"/>
                    <a:pt x="5" y="36"/>
                  </a:cubicBezTo>
                  <a:cubicBezTo>
                    <a:pt x="2" y="32"/>
                    <a:pt x="1" y="28"/>
                    <a:pt x="1" y="23"/>
                  </a:cubicBezTo>
                  <a:cubicBezTo>
                    <a:pt x="1" y="17"/>
                    <a:pt x="3" y="11"/>
                    <a:pt x="8" y="7"/>
                  </a:cubicBezTo>
                  <a:cubicBezTo>
                    <a:pt x="13" y="2"/>
                    <a:pt x="20" y="0"/>
                    <a:pt x="28" y="0"/>
                  </a:cubicBezTo>
                  <a:cubicBezTo>
                    <a:pt x="34" y="0"/>
                    <a:pt x="39" y="1"/>
                    <a:pt x="45" y="3"/>
                  </a:cubicBezTo>
                  <a:cubicBezTo>
                    <a:pt x="45" y="10"/>
                    <a:pt x="45" y="10"/>
                    <a:pt x="45" y="10"/>
                  </a:cubicBezTo>
                  <a:cubicBezTo>
                    <a:pt x="39" y="7"/>
                    <a:pt x="34" y="6"/>
                    <a:pt x="28" y="6"/>
                  </a:cubicBezTo>
                  <a:cubicBezTo>
                    <a:pt x="21" y="6"/>
                    <a:pt x="17" y="7"/>
                    <a:pt x="13" y="11"/>
                  </a:cubicBezTo>
                  <a:cubicBezTo>
                    <a:pt x="9" y="14"/>
                    <a:pt x="8" y="18"/>
                    <a:pt x="8" y="22"/>
                  </a:cubicBezTo>
                  <a:cubicBezTo>
                    <a:pt x="8" y="27"/>
                    <a:pt x="9" y="31"/>
                    <a:pt x="11" y="34"/>
                  </a:cubicBezTo>
                  <a:cubicBezTo>
                    <a:pt x="14" y="36"/>
                    <a:pt x="19" y="40"/>
                    <a:pt x="27" y="45"/>
                  </a:cubicBezTo>
                  <a:cubicBezTo>
                    <a:pt x="36" y="50"/>
                    <a:pt x="41" y="54"/>
                    <a:pt x="44" y="58"/>
                  </a:cubicBezTo>
                  <a:cubicBezTo>
                    <a:pt x="47" y="61"/>
                    <a:pt x="48" y="66"/>
                    <a:pt x="48" y="70"/>
                  </a:cubicBezTo>
                  <a:cubicBezTo>
                    <a:pt x="48" y="77"/>
                    <a:pt x="46" y="83"/>
                    <a:pt x="41" y="87"/>
                  </a:cubicBezTo>
                  <a:cubicBezTo>
                    <a:pt x="36" y="92"/>
                    <a:pt x="29" y="94"/>
                    <a:pt x="21" y="94"/>
                  </a:cubicBezTo>
                  <a:cubicBezTo>
                    <a:pt x="17" y="94"/>
                    <a:pt x="14" y="93"/>
                    <a:pt x="10" y="92"/>
                  </a:cubicBezTo>
                  <a:cubicBezTo>
                    <a:pt x="6" y="92"/>
                    <a:pt x="3" y="90"/>
                    <a:pt x="0"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4" name="Freeform 13"/>
            <p:cNvSpPr>
              <a:spLocks/>
            </p:cNvSpPr>
            <p:nvPr/>
          </p:nvSpPr>
          <p:spPr bwMode="auto">
            <a:xfrm>
              <a:off x="687388" y="557213"/>
              <a:ext cx="222250" cy="338138"/>
            </a:xfrm>
            <a:custGeom>
              <a:avLst/>
              <a:gdLst>
                <a:gd name="T0" fmla="*/ 78 w 140"/>
                <a:gd name="T1" fmla="*/ 12 h 213"/>
                <a:gd name="T2" fmla="*/ 78 w 140"/>
                <a:gd name="T3" fmla="*/ 213 h 213"/>
                <a:gd name="T4" fmla="*/ 62 w 140"/>
                <a:gd name="T5" fmla="*/ 213 h 213"/>
                <a:gd name="T6" fmla="*/ 62 w 140"/>
                <a:gd name="T7" fmla="*/ 12 h 213"/>
                <a:gd name="T8" fmla="*/ 0 w 140"/>
                <a:gd name="T9" fmla="*/ 12 h 213"/>
                <a:gd name="T10" fmla="*/ 0 w 140"/>
                <a:gd name="T11" fmla="*/ 0 h 213"/>
                <a:gd name="T12" fmla="*/ 140 w 140"/>
                <a:gd name="T13" fmla="*/ 0 h 213"/>
                <a:gd name="T14" fmla="*/ 140 w 140"/>
                <a:gd name="T15" fmla="*/ 12 h 213"/>
                <a:gd name="T16" fmla="*/ 78 w 140"/>
                <a:gd name="T17"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213">
                  <a:moveTo>
                    <a:pt x="78" y="12"/>
                  </a:moveTo>
                  <a:lnTo>
                    <a:pt x="78" y="213"/>
                  </a:lnTo>
                  <a:lnTo>
                    <a:pt x="62" y="213"/>
                  </a:lnTo>
                  <a:lnTo>
                    <a:pt x="62" y="12"/>
                  </a:lnTo>
                  <a:lnTo>
                    <a:pt x="0" y="12"/>
                  </a:lnTo>
                  <a:lnTo>
                    <a:pt x="0" y="0"/>
                  </a:lnTo>
                  <a:lnTo>
                    <a:pt x="140" y="0"/>
                  </a:lnTo>
                  <a:lnTo>
                    <a:pt x="140" y="12"/>
                  </a:lnTo>
                  <a:lnTo>
                    <a:pt x="7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5" name="Freeform 14"/>
            <p:cNvSpPr>
              <a:spLocks noEditPoints="1"/>
            </p:cNvSpPr>
            <p:nvPr/>
          </p:nvSpPr>
          <p:spPr bwMode="auto">
            <a:xfrm>
              <a:off x="893763" y="557213"/>
              <a:ext cx="277813" cy="338138"/>
            </a:xfrm>
            <a:custGeom>
              <a:avLst/>
              <a:gdLst>
                <a:gd name="T0" fmla="*/ 67 w 74"/>
                <a:gd name="T1" fmla="*/ 90 h 90"/>
                <a:gd name="T2" fmla="*/ 57 w 74"/>
                <a:gd name="T3" fmla="*/ 62 h 90"/>
                <a:gd name="T4" fmla="*/ 17 w 74"/>
                <a:gd name="T5" fmla="*/ 62 h 90"/>
                <a:gd name="T6" fmla="*/ 7 w 74"/>
                <a:gd name="T7" fmla="*/ 90 h 90"/>
                <a:gd name="T8" fmla="*/ 0 w 74"/>
                <a:gd name="T9" fmla="*/ 90 h 90"/>
                <a:gd name="T10" fmla="*/ 34 w 74"/>
                <a:gd name="T11" fmla="*/ 0 h 90"/>
                <a:gd name="T12" fmla="*/ 40 w 74"/>
                <a:gd name="T13" fmla="*/ 0 h 90"/>
                <a:gd name="T14" fmla="*/ 74 w 74"/>
                <a:gd name="T15" fmla="*/ 90 h 90"/>
                <a:gd name="T16" fmla="*/ 67 w 74"/>
                <a:gd name="T17" fmla="*/ 90 h 90"/>
                <a:gd name="T18" fmla="*/ 39 w 74"/>
                <a:gd name="T19" fmla="*/ 15 h 90"/>
                <a:gd name="T20" fmla="*/ 38 w 74"/>
                <a:gd name="T21" fmla="*/ 11 h 90"/>
                <a:gd name="T22" fmla="*/ 37 w 74"/>
                <a:gd name="T23" fmla="*/ 8 h 90"/>
                <a:gd name="T24" fmla="*/ 37 w 74"/>
                <a:gd name="T25" fmla="*/ 8 h 90"/>
                <a:gd name="T26" fmla="*/ 35 w 74"/>
                <a:gd name="T27" fmla="*/ 14 h 90"/>
                <a:gd name="T28" fmla="*/ 20 w 74"/>
                <a:gd name="T29" fmla="*/ 56 h 90"/>
                <a:gd name="T30" fmla="*/ 55 w 74"/>
                <a:gd name="T31" fmla="*/ 56 h 90"/>
                <a:gd name="T32" fmla="*/ 39 w 74"/>
                <a:gd name="T33"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90">
                  <a:moveTo>
                    <a:pt x="67" y="90"/>
                  </a:moveTo>
                  <a:cubicBezTo>
                    <a:pt x="57" y="62"/>
                    <a:pt x="57" y="62"/>
                    <a:pt x="57" y="62"/>
                  </a:cubicBezTo>
                  <a:cubicBezTo>
                    <a:pt x="17" y="62"/>
                    <a:pt x="17" y="62"/>
                    <a:pt x="17" y="62"/>
                  </a:cubicBezTo>
                  <a:cubicBezTo>
                    <a:pt x="7" y="90"/>
                    <a:pt x="7" y="90"/>
                    <a:pt x="7" y="90"/>
                  </a:cubicBezTo>
                  <a:cubicBezTo>
                    <a:pt x="0" y="90"/>
                    <a:pt x="0" y="90"/>
                    <a:pt x="0" y="90"/>
                  </a:cubicBezTo>
                  <a:cubicBezTo>
                    <a:pt x="34" y="0"/>
                    <a:pt x="34" y="0"/>
                    <a:pt x="34" y="0"/>
                  </a:cubicBezTo>
                  <a:cubicBezTo>
                    <a:pt x="40" y="0"/>
                    <a:pt x="40" y="0"/>
                    <a:pt x="40" y="0"/>
                  </a:cubicBezTo>
                  <a:cubicBezTo>
                    <a:pt x="74" y="90"/>
                    <a:pt x="74" y="90"/>
                    <a:pt x="74" y="90"/>
                  </a:cubicBezTo>
                  <a:lnTo>
                    <a:pt x="67" y="90"/>
                  </a:lnTo>
                  <a:close/>
                  <a:moveTo>
                    <a:pt x="39" y="15"/>
                  </a:moveTo>
                  <a:cubicBezTo>
                    <a:pt x="39" y="13"/>
                    <a:pt x="38" y="12"/>
                    <a:pt x="38" y="11"/>
                  </a:cubicBezTo>
                  <a:cubicBezTo>
                    <a:pt x="38" y="10"/>
                    <a:pt x="38" y="9"/>
                    <a:pt x="37" y="8"/>
                  </a:cubicBezTo>
                  <a:cubicBezTo>
                    <a:pt x="37" y="8"/>
                    <a:pt x="37" y="8"/>
                    <a:pt x="37" y="8"/>
                  </a:cubicBezTo>
                  <a:cubicBezTo>
                    <a:pt x="36" y="10"/>
                    <a:pt x="36" y="13"/>
                    <a:pt x="35" y="14"/>
                  </a:cubicBezTo>
                  <a:cubicBezTo>
                    <a:pt x="20" y="56"/>
                    <a:pt x="20" y="56"/>
                    <a:pt x="20" y="56"/>
                  </a:cubicBezTo>
                  <a:cubicBezTo>
                    <a:pt x="55" y="56"/>
                    <a:pt x="55" y="56"/>
                    <a:pt x="55" y="56"/>
                  </a:cubicBezTo>
                  <a:lnTo>
                    <a:pt x="39"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6" name="Freeform 15"/>
            <p:cNvSpPr>
              <a:spLocks noEditPoints="1"/>
            </p:cNvSpPr>
            <p:nvPr/>
          </p:nvSpPr>
          <p:spPr bwMode="auto">
            <a:xfrm>
              <a:off x="1223963" y="557213"/>
              <a:ext cx="198438" cy="338138"/>
            </a:xfrm>
            <a:custGeom>
              <a:avLst/>
              <a:gdLst>
                <a:gd name="T0" fmla="*/ 46 w 53"/>
                <a:gd name="T1" fmla="*/ 90 h 90"/>
                <a:gd name="T2" fmla="*/ 34 w 53"/>
                <a:gd name="T3" fmla="*/ 64 h 90"/>
                <a:gd name="T4" fmla="*/ 27 w 53"/>
                <a:gd name="T5" fmla="*/ 53 h 90"/>
                <a:gd name="T6" fmla="*/ 17 w 53"/>
                <a:gd name="T7" fmla="*/ 50 h 90"/>
                <a:gd name="T8" fmla="*/ 6 w 53"/>
                <a:gd name="T9" fmla="*/ 50 h 90"/>
                <a:gd name="T10" fmla="*/ 6 w 53"/>
                <a:gd name="T11" fmla="*/ 90 h 90"/>
                <a:gd name="T12" fmla="*/ 0 w 53"/>
                <a:gd name="T13" fmla="*/ 90 h 90"/>
                <a:gd name="T14" fmla="*/ 0 w 53"/>
                <a:gd name="T15" fmla="*/ 0 h 90"/>
                <a:gd name="T16" fmla="*/ 25 w 53"/>
                <a:gd name="T17" fmla="*/ 0 h 90"/>
                <a:gd name="T18" fmla="*/ 44 w 53"/>
                <a:gd name="T19" fmla="*/ 6 h 90"/>
                <a:gd name="T20" fmla="*/ 51 w 53"/>
                <a:gd name="T21" fmla="*/ 23 h 90"/>
                <a:gd name="T22" fmla="*/ 45 w 53"/>
                <a:gd name="T23" fmla="*/ 40 h 90"/>
                <a:gd name="T24" fmla="*/ 29 w 53"/>
                <a:gd name="T25" fmla="*/ 48 h 90"/>
                <a:gd name="T26" fmla="*/ 29 w 53"/>
                <a:gd name="T27" fmla="*/ 48 h 90"/>
                <a:gd name="T28" fmla="*/ 40 w 53"/>
                <a:gd name="T29" fmla="*/ 61 h 90"/>
                <a:gd name="T30" fmla="*/ 53 w 53"/>
                <a:gd name="T31" fmla="*/ 90 h 90"/>
                <a:gd name="T32" fmla="*/ 46 w 53"/>
                <a:gd name="T33" fmla="*/ 90 h 90"/>
                <a:gd name="T34" fmla="*/ 6 w 53"/>
                <a:gd name="T35" fmla="*/ 5 h 90"/>
                <a:gd name="T36" fmla="*/ 6 w 53"/>
                <a:gd name="T37" fmla="*/ 44 h 90"/>
                <a:gd name="T38" fmla="*/ 22 w 53"/>
                <a:gd name="T39" fmla="*/ 44 h 90"/>
                <a:gd name="T40" fmla="*/ 38 w 53"/>
                <a:gd name="T41" fmla="*/ 39 h 90"/>
                <a:gd name="T42" fmla="*/ 44 w 53"/>
                <a:gd name="T43" fmla="*/ 24 h 90"/>
                <a:gd name="T44" fmla="*/ 39 w 53"/>
                <a:gd name="T45" fmla="*/ 10 h 90"/>
                <a:gd name="T46" fmla="*/ 23 w 53"/>
                <a:gd name="T47" fmla="*/ 5 h 90"/>
                <a:gd name="T48" fmla="*/ 6 w 53"/>
                <a:gd name="T49" fmla="*/ 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90">
                  <a:moveTo>
                    <a:pt x="46" y="90"/>
                  </a:moveTo>
                  <a:cubicBezTo>
                    <a:pt x="34" y="64"/>
                    <a:pt x="34" y="64"/>
                    <a:pt x="34" y="64"/>
                  </a:cubicBezTo>
                  <a:cubicBezTo>
                    <a:pt x="32" y="58"/>
                    <a:pt x="29" y="55"/>
                    <a:pt x="27" y="53"/>
                  </a:cubicBezTo>
                  <a:cubicBezTo>
                    <a:pt x="24" y="51"/>
                    <a:pt x="21" y="50"/>
                    <a:pt x="17" y="50"/>
                  </a:cubicBezTo>
                  <a:cubicBezTo>
                    <a:pt x="6" y="50"/>
                    <a:pt x="6" y="50"/>
                    <a:pt x="6" y="50"/>
                  </a:cubicBezTo>
                  <a:cubicBezTo>
                    <a:pt x="6" y="90"/>
                    <a:pt x="6" y="90"/>
                    <a:pt x="6" y="90"/>
                  </a:cubicBezTo>
                  <a:cubicBezTo>
                    <a:pt x="0" y="90"/>
                    <a:pt x="0" y="90"/>
                    <a:pt x="0" y="90"/>
                  </a:cubicBezTo>
                  <a:cubicBezTo>
                    <a:pt x="0" y="0"/>
                    <a:pt x="0" y="0"/>
                    <a:pt x="0" y="0"/>
                  </a:cubicBezTo>
                  <a:cubicBezTo>
                    <a:pt x="25" y="0"/>
                    <a:pt x="25" y="0"/>
                    <a:pt x="25" y="0"/>
                  </a:cubicBezTo>
                  <a:cubicBezTo>
                    <a:pt x="33" y="0"/>
                    <a:pt x="39" y="2"/>
                    <a:pt x="44" y="6"/>
                  </a:cubicBezTo>
                  <a:cubicBezTo>
                    <a:pt x="49" y="11"/>
                    <a:pt x="51" y="16"/>
                    <a:pt x="51" y="23"/>
                  </a:cubicBezTo>
                  <a:cubicBezTo>
                    <a:pt x="51" y="30"/>
                    <a:pt x="49" y="35"/>
                    <a:pt x="45" y="40"/>
                  </a:cubicBezTo>
                  <a:cubicBezTo>
                    <a:pt x="41" y="44"/>
                    <a:pt x="36" y="47"/>
                    <a:pt x="29" y="48"/>
                  </a:cubicBezTo>
                  <a:cubicBezTo>
                    <a:pt x="29" y="48"/>
                    <a:pt x="29" y="48"/>
                    <a:pt x="29" y="48"/>
                  </a:cubicBezTo>
                  <a:cubicBezTo>
                    <a:pt x="33" y="50"/>
                    <a:pt x="37" y="54"/>
                    <a:pt x="40" y="61"/>
                  </a:cubicBezTo>
                  <a:cubicBezTo>
                    <a:pt x="53" y="90"/>
                    <a:pt x="53" y="90"/>
                    <a:pt x="53" y="90"/>
                  </a:cubicBezTo>
                  <a:lnTo>
                    <a:pt x="46" y="90"/>
                  </a:lnTo>
                  <a:close/>
                  <a:moveTo>
                    <a:pt x="6" y="5"/>
                  </a:moveTo>
                  <a:cubicBezTo>
                    <a:pt x="6" y="44"/>
                    <a:pt x="6" y="44"/>
                    <a:pt x="6" y="44"/>
                  </a:cubicBezTo>
                  <a:cubicBezTo>
                    <a:pt x="22" y="44"/>
                    <a:pt x="22" y="44"/>
                    <a:pt x="22" y="44"/>
                  </a:cubicBezTo>
                  <a:cubicBezTo>
                    <a:pt x="29" y="44"/>
                    <a:pt x="34" y="42"/>
                    <a:pt x="38" y="39"/>
                  </a:cubicBezTo>
                  <a:cubicBezTo>
                    <a:pt x="42" y="35"/>
                    <a:pt x="44" y="30"/>
                    <a:pt x="44" y="24"/>
                  </a:cubicBezTo>
                  <a:cubicBezTo>
                    <a:pt x="44" y="18"/>
                    <a:pt x="43" y="14"/>
                    <a:pt x="39" y="10"/>
                  </a:cubicBezTo>
                  <a:cubicBezTo>
                    <a:pt x="35" y="7"/>
                    <a:pt x="30" y="5"/>
                    <a:pt x="23"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7" name="Freeform 16"/>
            <p:cNvSpPr>
              <a:spLocks/>
            </p:cNvSpPr>
            <p:nvPr/>
          </p:nvSpPr>
          <p:spPr bwMode="auto">
            <a:xfrm>
              <a:off x="1452563" y="557213"/>
              <a:ext cx="217488" cy="338138"/>
            </a:xfrm>
            <a:custGeom>
              <a:avLst/>
              <a:gdLst>
                <a:gd name="T0" fmla="*/ 76 w 137"/>
                <a:gd name="T1" fmla="*/ 12 h 213"/>
                <a:gd name="T2" fmla="*/ 76 w 137"/>
                <a:gd name="T3" fmla="*/ 213 h 213"/>
                <a:gd name="T4" fmla="*/ 62 w 137"/>
                <a:gd name="T5" fmla="*/ 213 h 213"/>
                <a:gd name="T6" fmla="*/ 62 w 137"/>
                <a:gd name="T7" fmla="*/ 12 h 213"/>
                <a:gd name="T8" fmla="*/ 0 w 137"/>
                <a:gd name="T9" fmla="*/ 12 h 213"/>
                <a:gd name="T10" fmla="*/ 0 w 137"/>
                <a:gd name="T11" fmla="*/ 0 h 213"/>
                <a:gd name="T12" fmla="*/ 137 w 137"/>
                <a:gd name="T13" fmla="*/ 0 h 213"/>
                <a:gd name="T14" fmla="*/ 137 w 137"/>
                <a:gd name="T15" fmla="*/ 12 h 213"/>
                <a:gd name="T16" fmla="*/ 76 w 137"/>
                <a:gd name="T17"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13">
                  <a:moveTo>
                    <a:pt x="76" y="12"/>
                  </a:moveTo>
                  <a:lnTo>
                    <a:pt x="76" y="213"/>
                  </a:lnTo>
                  <a:lnTo>
                    <a:pt x="62" y="213"/>
                  </a:lnTo>
                  <a:lnTo>
                    <a:pt x="62" y="12"/>
                  </a:lnTo>
                  <a:lnTo>
                    <a:pt x="0" y="12"/>
                  </a:lnTo>
                  <a:lnTo>
                    <a:pt x="0" y="0"/>
                  </a:lnTo>
                  <a:lnTo>
                    <a:pt x="137" y="0"/>
                  </a:lnTo>
                  <a:lnTo>
                    <a:pt x="137" y="12"/>
                  </a:lnTo>
                  <a:lnTo>
                    <a:pt x="7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8" name="Freeform 17"/>
            <p:cNvSpPr>
              <a:spLocks/>
            </p:cNvSpPr>
            <p:nvPr/>
          </p:nvSpPr>
          <p:spPr bwMode="auto">
            <a:xfrm>
              <a:off x="1862138" y="557213"/>
              <a:ext cx="160338" cy="338138"/>
            </a:xfrm>
            <a:custGeom>
              <a:avLst/>
              <a:gdLst>
                <a:gd name="T0" fmla="*/ 14 w 101"/>
                <a:gd name="T1" fmla="*/ 12 h 213"/>
                <a:gd name="T2" fmla="*/ 14 w 101"/>
                <a:gd name="T3" fmla="*/ 99 h 213"/>
                <a:gd name="T4" fmla="*/ 94 w 101"/>
                <a:gd name="T5" fmla="*/ 99 h 213"/>
                <a:gd name="T6" fmla="*/ 94 w 101"/>
                <a:gd name="T7" fmla="*/ 114 h 213"/>
                <a:gd name="T8" fmla="*/ 14 w 101"/>
                <a:gd name="T9" fmla="*/ 114 h 213"/>
                <a:gd name="T10" fmla="*/ 14 w 101"/>
                <a:gd name="T11" fmla="*/ 213 h 213"/>
                <a:gd name="T12" fmla="*/ 0 w 101"/>
                <a:gd name="T13" fmla="*/ 213 h 213"/>
                <a:gd name="T14" fmla="*/ 0 w 101"/>
                <a:gd name="T15" fmla="*/ 0 h 213"/>
                <a:gd name="T16" fmla="*/ 101 w 101"/>
                <a:gd name="T17" fmla="*/ 0 h 213"/>
                <a:gd name="T18" fmla="*/ 101 w 101"/>
                <a:gd name="T19" fmla="*/ 12 h 213"/>
                <a:gd name="T20" fmla="*/ 14 w 101"/>
                <a:gd name="T21"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13">
                  <a:moveTo>
                    <a:pt x="14" y="12"/>
                  </a:moveTo>
                  <a:lnTo>
                    <a:pt x="14" y="99"/>
                  </a:lnTo>
                  <a:lnTo>
                    <a:pt x="94" y="99"/>
                  </a:lnTo>
                  <a:lnTo>
                    <a:pt x="94" y="114"/>
                  </a:lnTo>
                  <a:lnTo>
                    <a:pt x="14" y="114"/>
                  </a:lnTo>
                  <a:lnTo>
                    <a:pt x="14" y="213"/>
                  </a:lnTo>
                  <a:lnTo>
                    <a:pt x="0" y="213"/>
                  </a:lnTo>
                  <a:lnTo>
                    <a:pt x="0" y="0"/>
                  </a:lnTo>
                  <a:lnTo>
                    <a:pt x="101" y="0"/>
                  </a:lnTo>
                  <a:lnTo>
                    <a:pt x="101" y="12"/>
                  </a:lnTo>
                  <a:lnTo>
                    <a:pt x="1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9" name="Freeform 18"/>
            <p:cNvSpPr>
              <a:spLocks/>
            </p:cNvSpPr>
            <p:nvPr/>
          </p:nvSpPr>
          <p:spPr bwMode="auto">
            <a:xfrm>
              <a:off x="2063750" y="557213"/>
              <a:ext cx="236538" cy="338138"/>
            </a:xfrm>
            <a:custGeom>
              <a:avLst/>
              <a:gdLst>
                <a:gd name="T0" fmla="*/ 34 w 63"/>
                <a:gd name="T1" fmla="*/ 56 h 90"/>
                <a:gd name="T2" fmla="*/ 34 w 63"/>
                <a:gd name="T3" fmla="*/ 90 h 90"/>
                <a:gd name="T4" fmla="*/ 27 w 63"/>
                <a:gd name="T5" fmla="*/ 90 h 90"/>
                <a:gd name="T6" fmla="*/ 27 w 63"/>
                <a:gd name="T7" fmla="*/ 56 h 90"/>
                <a:gd name="T8" fmla="*/ 0 w 63"/>
                <a:gd name="T9" fmla="*/ 0 h 90"/>
                <a:gd name="T10" fmla="*/ 7 w 63"/>
                <a:gd name="T11" fmla="*/ 0 h 90"/>
                <a:gd name="T12" fmla="*/ 28 w 63"/>
                <a:gd name="T13" fmla="*/ 43 h 90"/>
                <a:gd name="T14" fmla="*/ 31 w 63"/>
                <a:gd name="T15" fmla="*/ 50 h 90"/>
                <a:gd name="T16" fmla="*/ 31 w 63"/>
                <a:gd name="T17" fmla="*/ 50 h 90"/>
                <a:gd name="T18" fmla="*/ 34 w 63"/>
                <a:gd name="T19" fmla="*/ 44 h 90"/>
                <a:gd name="T20" fmla="*/ 56 w 63"/>
                <a:gd name="T21" fmla="*/ 0 h 90"/>
                <a:gd name="T22" fmla="*/ 63 w 63"/>
                <a:gd name="T23" fmla="*/ 0 h 90"/>
                <a:gd name="T24" fmla="*/ 34 w 63"/>
                <a:gd name="T25"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90">
                  <a:moveTo>
                    <a:pt x="34" y="56"/>
                  </a:moveTo>
                  <a:cubicBezTo>
                    <a:pt x="34" y="90"/>
                    <a:pt x="34" y="90"/>
                    <a:pt x="34" y="90"/>
                  </a:cubicBezTo>
                  <a:cubicBezTo>
                    <a:pt x="27" y="90"/>
                    <a:pt x="27" y="90"/>
                    <a:pt x="27" y="90"/>
                  </a:cubicBezTo>
                  <a:cubicBezTo>
                    <a:pt x="27" y="56"/>
                    <a:pt x="27" y="56"/>
                    <a:pt x="27" y="56"/>
                  </a:cubicBezTo>
                  <a:cubicBezTo>
                    <a:pt x="0" y="0"/>
                    <a:pt x="0" y="0"/>
                    <a:pt x="0" y="0"/>
                  </a:cubicBezTo>
                  <a:cubicBezTo>
                    <a:pt x="7" y="0"/>
                    <a:pt x="7" y="0"/>
                    <a:pt x="7" y="0"/>
                  </a:cubicBezTo>
                  <a:cubicBezTo>
                    <a:pt x="28" y="43"/>
                    <a:pt x="28" y="43"/>
                    <a:pt x="28" y="43"/>
                  </a:cubicBezTo>
                  <a:cubicBezTo>
                    <a:pt x="29" y="45"/>
                    <a:pt x="30" y="47"/>
                    <a:pt x="31" y="50"/>
                  </a:cubicBezTo>
                  <a:cubicBezTo>
                    <a:pt x="31" y="50"/>
                    <a:pt x="31" y="50"/>
                    <a:pt x="31" y="50"/>
                  </a:cubicBezTo>
                  <a:cubicBezTo>
                    <a:pt x="32" y="49"/>
                    <a:pt x="33" y="46"/>
                    <a:pt x="34" y="44"/>
                  </a:cubicBezTo>
                  <a:cubicBezTo>
                    <a:pt x="56" y="0"/>
                    <a:pt x="56" y="0"/>
                    <a:pt x="56" y="0"/>
                  </a:cubicBezTo>
                  <a:cubicBezTo>
                    <a:pt x="63" y="0"/>
                    <a:pt x="63" y="0"/>
                    <a:pt x="63" y="0"/>
                  </a:cubicBezTo>
                  <a:lnTo>
                    <a:pt x="3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0" name="Freeform 19"/>
            <p:cNvSpPr>
              <a:spLocks/>
            </p:cNvSpPr>
            <p:nvPr/>
          </p:nvSpPr>
          <p:spPr bwMode="auto">
            <a:xfrm>
              <a:off x="2325688" y="549275"/>
              <a:ext cx="106363" cy="346075"/>
            </a:xfrm>
            <a:custGeom>
              <a:avLst/>
              <a:gdLst>
                <a:gd name="T0" fmla="*/ 28 w 28"/>
                <a:gd name="T1" fmla="*/ 0 h 92"/>
                <a:gd name="T2" fmla="*/ 28 w 28"/>
                <a:gd name="T3" fmla="*/ 92 h 92"/>
                <a:gd name="T4" fmla="*/ 22 w 28"/>
                <a:gd name="T5" fmla="*/ 92 h 92"/>
                <a:gd name="T6" fmla="*/ 22 w 28"/>
                <a:gd name="T7" fmla="*/ 9 h 92"/>
                <a:gd name="T8" fmla="*/ 12 w 28"/>
                <a:gd name="T9" fmla="*/ 16 h 92"/>
                <a:gd name="T10" fmla="*/ 0 w 28"/>
                <a:gd name="T11" fmla="*/ 21 h 92"/>
                <a:gd name="T12" fmla="*/ 0 w 28"/>
                <a:gd name="T13" fmla="*/ 16 h 92"/>
                <a:gd name="T14" fmla="*/ 7 w 28"/>
                <a:gd name="T15" fmla="*/ 13 h 92"/>
                <a:gd name="T16" fmla="*/ 14 w 28"/>
                <a:gd name="T17" fmla="*/ 9 h 92"/>
                <a:gd name="T18" fmla="*/ 20 w 28"/>
                <a:gd name="T19" fmla="*/ 5 h 92"/>
                <a:gd name="T20" fmla="*/ 26 w 28"/>
                <a:gd name="T21" fmla="*/ 0 h 92"/>
                <a:gd name="T22" fmla="*/ 28 w 28"/>
                <a:gd name="T2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92">
                  <a:moveTo>
                    <a:pt x="28" y="0"/>
                  </a:moveTo>
                  <a:cubicBezTo>
                    <a:pt x="28" y="92"/>
                    <a:pt x="28" y="92"/>
                    <a:pt x="28" y="92"/>
                  </a:cubicBezTo>
                  <a:cubicBezTo>
                    <a:pt x="22" y="92"/>
                    <a:pt x="22" y="92"/>
                    <a:pt x="22" y="92"/>
                  </a:cubicBezTo>
                  <a:cubicBezTo>
                    <a:pt x="22" y="9"/>
                    <a:pt x="22" y="9"/>
                    <a:pt x="22" y="9"/>
                  </a:cubicBezTo>
                  <a:cubicBezTo>
                    <a:pt x="19" y="12"/>
                    <a:pt x="16" y="14"/>
                    <a:pt x="12" y="16"/>
                  </a:cubicBezTo>
                  <a:cubicBezTo>
                    <a:pt x="8" y="18"/>
                    <a:pt x="4" y="20"/>
                    <a:pt x="0" y="21"/>
                  </a:cubicBezTo>
                  <a:cubicBezTo>
                    <a:pt x="0" y="16"/>
                    <a:pt x="0" y="16"/>
                    <a:pt x="0" y="16"/>
                  </a:cubicBezTo>
                  <a:cubicBezTo>
                    <a:pt x="2" y="15"/>
                    <a:pt x="5" y="14"/>
                    <a:pt x="7" y="13"/>
                  </a:cubicBezTo>
                  <a:cubicBezTo>
                    <a:pt x="9" y="12"/>
                    <a:pt x="12" y="11"/>
                    <a:pt x="14" y="9"/>
                  </a:cubicBezTo>
                  <a:cubicBezTo>
                    <a:pt x="16" y="8"/>
                    <a:pt x="18" y="7"/>
                    <a:pt x="20" y="5"/>
                  </a:cubicBezTo>
                  <a:cubicBezTo>
                    <a:pt x="22" y="3"/>
                    <a:pt x="24" y="2"/>
                    <a:pt x="26" y="0"/>
                  </a:cubicBez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1" name="Freeform 20"/>
            <p:cNvSpPr>
              <a:spLocks/>
            </p:cNvSpPr>
            <p:nvPr/>
          </p:nvSpPr>
          <p:spPr bwMode="auto">
            <a:xfrm>
              <a:off x="2484438" y="557213"/>
              <a:ext cx="220663" cy="338138"/>
            </a:xfrm>
            <a:custGeom>
              <a:avLst/>
              <a:gdLst>
                <a:gd name="T0" fmla="*/ 39 w 59"/>
                <a:gd name="T1" fmla="*/ 11 h 90"/>
                <a:gd name="T2" fmla="*/ 33 w 59"/>
                <a:gd name="T3" fmla="*/ 22 h 90"/>
                <a:gd name="T4" fmla="*/ 26 w 59"/>
                <a:gd name="T5" fmla="*/ 32 h 90"/>
                <a:gd name="T6" fmla="*/ 19 w 59"/>
                <a:gd name="T7" fmla="*/ 43 h 90"/>
                <a:gd name="T8" fmla="*/ 13 w 59"/>
                <a:gd name="T9" fmla="*/ 52 h 90"/>
                <a:gd name="T10" fmla="*/ 7 w 59"/>
                <a:gd name="T11" fmla="*/ 59 h 90"/>
                <a:gd name="T12" fmla="*/ 42 w 59"/>
                <a:gd name="T13" fmla="*/ 59 h 90"/>
                <a:gd name="T14" fmla="*/ 42 w 59"/>
                <a:gd name="T15" fmla="*/ 34 h 90"/>
                <a:gd name="T16" fmla="*/ 47 w 59"/>
                <a:gd name="T17" fmla="*/ 34 h 90"/>
                <a:gd name="T18" fmla="*/ 47 w 59"/>
                <a:gd name="T19" fmla="*/ 59 h 90"/>
                <a:gd name="T20" fmla="*/ 59 w 59"/>
                <a:gd name="T21" fmla="*/ 59 h 90"/>
                <a:gd name="T22" fmla="*/ 59 w 59"/>
                <a:gd name="T23" fmla="*/ 65 h 90"/>
                <a:gd name="T24" fmla="*/ 47 w 59"/>
                <a:gd name="T25" fmla="*/ 65 h 90"/>
                <a:gd name="T26" fmla="*/ 47 w 59"/>
                <a:gd name="T27" fmla="*/ 90 h 90"/>
                <a:gd name="T28" fmla="*/ 42 w 59"/>
                <a:gd name="T29" fmla="*/ 90 h 90"/>
                <a:gd name="T30" fmla="*/ 42 w 59"/>
                <a:gd name="T31" fmla="*/ 65 h 90"/>
                <a:gd name="T32" fmla="*/ 0 w 59"/>
                <a:gd name="T33" fmla="*/ 65 h 90"/>
                <a:gd name="T34" fmla="*/ 0 w 59"/>
                <a:gd name="T35" fmla="*/ 60 h 90"/>
                <a:gd name="T36" fmla="*/ 11 w 59"/>
                <a:gd name="T37" fmla="*/ 46 h 90"/>
                <a:gd name="T38" fmla="*/ 21 w 59"/>
                <a:gd name="T39" fmla="*/ 31 h 90"/>
                <a:gd name="T40" fmla="*/ 30 w 59"/>
                <a:gd name="T41" fmla="*/ 16 h 90"/>
                <a:gd name="T42" fmla="*/ 38 w 59"/>
                <a:gd name="T43" fmla="*/ 0 h 90"/>
                <a:gd name="T44" fmla="*/ 45 w 59"/>
                <a:gd name="T45" fmla="*/ 0 h 90"/>
                <a:gd name="T46" fmla="*/ 39 w 59"/>
                <a:gd name="T4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90">
                  <a:moveTo>
                    <a:pt x="39" y="11"/>
                  </a:moveTo>
                  <a:cubicBezTo>
                    <a:pt x="37" y="14"/>
                    <a:pt x="35" y="18"/>
                    <a:pt x="33" y="22"/>
                  </a:cubicBezTo>
                  <a:cubicBezTo>
                    <a:pt x="31" y="25"/>
                    <a:pt x="29" y="29"/>
                    <a:pt x="26" y="32"/>
                  </a:cubicBezTo>
                  <a:cubicBezTo>
                    <a:pt x="24" y="36"/>
                    <a:pt x="22" y="39"/>
                    <a:pt x="19" y="43"/>
                  </a:cubicBezTo>
                  <a:cubicBezTo>
                    <a:pt x="17" y="46"/>
                    <a:pt x="15" y="49"/>
                    <a:pt x="13" y="52"/>
                  </a:cubicBezTo>
                  <a:cubicBezTo>
                    <a:pt x="11" y="55"/>
                    <a:pt x="9" y="57"/>
                    <a:pt x="7" y="59"/>
                  </a:cubicBezTo>
                  <a:cubicBezTo>
                    <a:pt x="42" y="59"/>
                    <a:pt x="42" y="59"/>
                    <a:pt x="42" y="59"/>
                  </a:cubicBezTo>
                  <a:cubicBezTo>
                    <a:pt x="42" y="34"/>
                    <a:pt x="42" y="34"/>
                    <a:pt x="42" y="34"/>
                  </a:cubicBezTo>
                  <a:cubicBezTo>
                    <a:pt x="47" y="34"/>
                    <a:pt x="47" y="34"/>
                    <a:pt x="47" y="34"/>
                  </a:cubicBezTo>
                  <a:cubicBezTo>
                    <a:pt x="47" y="59"/>
                    <a:pt x="47" y="59"/>
                    <a:pt x="47" y="59"/>
                  </a:cubicBezTo>
                  <a:cubicBezTo>
                    <a:pt x="59" y="59"/>
                    <a:pt x="59" y="59"/>
                    <a:pt x="59" y="59"/>
                  </a:cubicBezTo>
                  <a:cubicBezTo>
                    <a:pt x="59" y="65"/>
                    <a:pt x="59" y="65"/>
                    <a:pt x="59" y="65"/>
                  </a:cubicBezTo>
                  <a:cubicBezTo>
                    <a:pt x="47" y="65"/>
                    <a:pt x="47" y="65"/>
                    <a:pt x="47" y="65"/>
                  </a:cubicBezTo>
                  <a:cubicBezTo>
                    <a:pt x="47" y="90"/>
                    <a:pt x="47" y="90"/>
                    <a:pt x="47" y="90"/>
                  </a:cubicBezTo>
                  <a:cubicBezTo>
                    <a:pt x="42" y="90"/>
                    <a:pt x="42" y="90"/>
                    <a:pt x="42" y="90"/>
                  </a:cubicBezTo>
                  <a:cubicBezTo>
                    <a:pt x="42" y="65"/>
                    <a:pt x="42" y="65"/>
                    <a:pt x="42" y="65"/>
                  </a:cubicBezTo>
                  <a:cubicBezTo>
                    <a:pt x="0" y="65"/>
                    <a:pt x="0" y="65"/>
                    <a:pt x="0" y="65"/>
                  </a:cubicBezTo>
                  <a:cubicBezTo>
                    <a:pt x="0" y="60"/>
                    <a:pt x="0" y="60"/>
                    <a:pt x="0" y="60"/>
                  </a:cubicBezTo>
                  <a:cubicBezTo>
                    <a:pt x="4" y="55"/>
                    <a:pt x="7" y="50"/>
                    <a:pt x="11" y="46"/>
                  </a:cubicBezTo>
                  <a:cubicBezTo>
                    <a:pt x="14" y="41"/>
                    <a:pt x="17" y="36"/>
                    <a:pt x="21" y="31"/>
                  </a:cubicBezTo>
                  <a:cubicBezTo>
                    <a:pt x="24" y="26"/>
                    <a:pt x="27" y="21"/>
                    <a:pt x="30" y="16"/>
                  </a:cubicBezTo>
                  <a:cubicBezTo>
                    <a:pt x="33" y="11"/>
                    <a:pt x="36" y="5"/>
                    <a:pt x="38" y="0"/>
                  </a:cubicBezTo>
                  <a:cubicBezTo>
                    <a:pt x="45" y="0"/>
                    <a:pt x="45" y="0"/>
                    <a:pt x="45" y="0"/>
                  </a:cubicBezTo>
                  <a:cubicBezTo>
                    <a:pt x="43" y="3"/>
                    <a:pt x="41" y="7"/>
                    <a:pt x="3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2" name="Freeform 21"/>
            <p:cNvSpPr>
              <a:spLocks/>
            </p:cNvSpPr>
            <p:nvPr/>
          </p:nvSpPr>
          <p:spPr bwMode="auto">
            <a:xfrm>
              <a:off x="469900" y="549275"/>
              <a:ext cx="180975" cy="354013"/>
            </a:xfrm>
            <a:custGeom>
              <a:avLst/>
              <a:gdLst>
                <a:gd name="T0" fmla="*/ 0 w 48"/>
                <a:gd name="T1" fmla="*/ 89 h 94"/>
                <a:gd name="T2" fmla="*/ 0 w 48"/>
                <a:gd name="T3" fmla="*/ 82 h 94"/>
                <a:gd name="T4" fmla="*/ 20 w 48"/>
                <a:gd name="T5" fmla="*/ 88 h 94"/>
                <a:gd name="T6" fmla="*/ 36 w 48"/>
                <a:gd name="T7" fmla="*/ 84 h 94"/>
                <a:gd name="T8" fmla="*/ 42 w 48"/>
                <a:gd name="T9" fmla="*/ 72 h 94"/>
                <a:gd name="T10" fmla="*/ 38 w 48"/>
                <a:gd name="T11" fmla="*/ 60 h 94"/>
                <a:gd name="T12" fmla="*/ 22 w 48"/>
                <a:gd name="T13" fmla="*/ 49 h 94"/>
                <a:gd name="T14" fmla="*/ 5 w 48"/>
                <a:gd name="T15" fmla="*/ 36 h 94"/>
                <a:gd name="T16" fmla="*/ 1 w 48"/>
                <a:gd name="T17" fmla="*/ 23 h 94"/>
                <a:gd name="T18" fmla="*/ 8 w 48"/>
                <a:gd name="T19" fmla="*/ 7 h 94"/>
                <a:gd name="T20" fmla="*/ 28 w 48"/>
                <a:gd name="T21" fmla="*/ 0 h 94"/>
                <a:gd name="T22" fmla="*/ 45 w 48"/>
                <a:gd name="T23" fmla="*/ 3 h 94"/>
                <a:gd name="T24" fmla="*/ 45 w 48"/>
                <a:gd name="T25" fmla="*/ 10 h 94"/>
                <a:gd name="T26" fmla="*/ 28 w 48"/>
                <a:gd name="T27" fmla="*/ 6 h 94"/>
                <a:gd name="T28" fmla="*/ 13 w 48"/>
                <a:gd name="T29" fmla="*/ 11 h 94"/>
                <a:gd name="T30" fmla="*/ 8 w 48"/>
                <a:gd name="T31" fmla="*/ 22 h 94"/>
                <a:gd name="T32" fmla="*/ 11 w 48"/>
                <a:gd name="T33" fmla="*/ 34 h 94"/>
                <a:gd name="T34" fmla="*/ 27 w 48"/>
                <a:gd name="T35" fmla="*/ 45 h 94"/>
                <a:gd name="T36" fmla="*/ 44 w 48"/>
                <a:gd name="T37" fmla="*/ 58 h 94"/>
                <a:gd name="T38" fmla="*/ 48 w 48"/>
                <a:gd name="T39" fmla="*/ 70 h 94"/>
                <a:gd name="T40" fmla="*/ 41 w 48"/>
                <a:gd name="T41" fmla="*/ 87 h 94"/>
                <a:gd name="T42" fmla="*/ 21 w 48"/>
                <a:gd name="T43" fmla="*/ 94 h 94"/>
                <a:gd name="T44" fmla="*/ 10 w 48"/>
                <a:gd name="T45" fmla="*/ 92 h 94"/>
                <a:gd name="T46" fmla="*/ 0 w 48"/>
                <a:gd name="T47" fmla="*/ 8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94">
                  <a:moveTo>
                    <a:pt x="0" y="89"/>
                  </a:moveTo>
                  <a:cubicBezTo>
                    <a:pt x="0" y="82"/>
                    <a:pt x="0" y="82"/>
                    <a:pt x="0" y="82"/>
                  </a:cubicBezTo>
                  <a:cubicBezTo>
                    <a:pt x="7" y="86"/>
                    <a:pt x="14" y="88"/>
                    <a:pt x="20" y="88"/>
                  </a:cubicBezTo>
                  <a:cubicBezTo>
                    <a:pt x="27" y="88"/>
                    <a:pt x="33" y="87"/>
                    <a:pt x="36" y="84"/>
                  </a:cubicBezTo>
                  <a:cubicBezTo>
                    <a:pt x="40" y="81"/>
                    <a:pt x="42" y="77"/>
                    <a:pt x="42" y="72"/>
                  </a:cubicBezTo>
                  <a:cubicBezTo>
                    <a:pt x="42" y="67"/>
                    <a:pt x="41" y="63"/>
                    <a:pt x="38" y="60"/>
                  </a:cubicBezTo>
                  <a:cubicBezTo>
                    <a:pt x="36" y="58"/>
                    <a:pt x="30" y="54"/>
                    <a:pt x="22" y="49"/>
                  </a:cubicBezTo>
                  <a:cubicBezTo>
                    <a:pt x="13" y="44"/>
                    <a:pt x="7" y="39"/>
                    <a:pt x="5" y="36"/>
                  </a:cubicBezTo>
                  <a:cubicBezTo>
                    <a:pt x="2" y="32"/>
                    <a:pt x="1" y="28"/>
                    <a:pt x="1" y="23"/>
                  </a:cubicBezTo>
                  <a:cubicBezTo>
                    <a:pt x="1" y="17"/>
                    <a:pt x="3" y="11"/>
                    <a:pt x="8" y="7"/>
                  </a:cubicBezTo>
                  <a:cubicBezTo>
                    <a:pt x="13" y="2"/>
                    <a:pt x="20" y="0"/>
                    <a:pt x="28" y="0"/>
                  </a:cubicBezTo>
                  <a:cubicBezTo>
                    <a:pt x="34" y="0"/>
                    <a:pt x="39" y="1"/>
                    <a:pt x="45" y="3"/>
                  </a:cubicBezTo>
                  <a:cubicBezTo>
                    <a:pt x="45" y="10"/>
                    <a:pt x="45" y="10"/>
                    <a:pt x="45" y="10"/>
                  </a:cubicBezTo>
                  <a:cubicBezTo>
                    <a:pt x="39" y="7"/>
                    <a:pt x="34" y="6"/>
                    <a:pt x="28" y="6"/>
                  </a:cubicBezTo>
                  <a:cubicBezTo>
                    <a:pt x="21" y="6"/>
                    <a:pt x="17" y="7"/>
                    <a:pt x="13" y="11"/>
                  </a:cubicBezTo>
                  <a:cubicBezTo>
                    <a:pt x="9" y="14"/>
                    <a:pt x="8" y="18"/>
                    <a:pt x="8" y="22"/>
                  </a:cubicBezTo>
                  <a:cubicBezTo>
                    <a:pt x="8" y="27"/>
                    <a:pt x="9" y="31"/>
                    <a:pt x="11" y="34"/>
                  </a:cubicBezTo>
                  <a:cubicBezTo>
                    <a:pt x="14" y="36"/>
                    <a:pt x="19" y="40"/>
                    <a:pt x="27" y="45"/>
                  </a:cubicBezTo>
                  <a:cubicBezTo>
                    <a:pt x="36" y="50"/>
                    <a:pt x="41" y="54"/>
                    <a:pt x="44" y="58"/>
                  </a:cubicBezTo>
                  <a:cubicBezTo>
                    <a:pt x="47" y="61"/>
                    <a:pt x="48" y="66"/>
                    <a:pt x="48" y="70"/>
                  </a:cubicBezTo>
                  <a:cubicBezTo>
                    <a:pt x="48" y="77"/>
                    <a:pt x="46" y="83"/>
                    <a:pt x="41" y="87"/>
                  </a:cubicBezTo>
                  <a:cubicBezTo>
                    <a:pt x="36" y="92"/>
                    <a:pt x="29" y="94"/>
                    <a:pt x="21" y="94"/>
                  </a:cubicBezTo>
                  <a:cubicBezTo>
                    <a:pt x="17" y="94"/>
                    <a:pt x="14" y="93"/>
                    <a:pt x="10" y="92"/>
                  </a:cubicBezTo>
                  <a:cubicBezTo>
                    <a:pt x="6" y="92"/>
                    <a:pt x="3" y="90"/>
                    <a:pt x="0"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3" name="Freeform 22"/>
            <p:cNvSpPr>
              <a:spLocks/>
            </p:cNvSpPr>
            <p:nvPr/>
          </p:nvSpPr>
          <p:spPr bwMode="auto">
            <a:xfrm>
              <a:off x="687388" y="557213"/>
              <a:ext cx="222250" cy="338138"/>
            </a:xfrm>
            <a:custGeom>
              <a:avLst/>
              <a:gdLst>
                <a:gd name="T0" fmla="*/ 78 w 140"/>
                <a:gd name="T1" fmla="*/ 12 h 213"/>
                <a:gd name="T2" fmla="*/ 78 w 140"/>
                <a:gd name="T3" fmla="*/ 213 h 213"/>
                <a:gd name="T4" fmla="*/ 62 w 140"/>
                <a:gd name="T5" fmla="*/ 213 h 213"/>
                <a:gd name="T6" fmla="*/ 62 w 140"/>
                <a:gd name="T7" fmla="*/ 12 h 213"/>
                <a:gd name="T8" fmla="*/ 0 w 140"/>
                <a:gd name="T9" fmla="*/ 12 h 213"/>
                <a:gd name="T10" fmla="*/ 0 w 140"/>
                <a:gd name="T11" fmla="*/ 0 h 213"/>
                <a:gd name="T12" fmla="*/ 140 w 140"/>
                <a:gd name="T13" fmla="*/ 0 h 213"/>
                <a:gd name="T14" fmla="*/ 140 w 140"/>
                <a:gd name="T15" fmla="*/ 12 h 213"/>
                <a:gd name="T16" fmla="*/ 78 w 140"/>
                <a:gd name="T17"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213">
                  <a:moveTo>
                    <a:pt x="78" y="12"/>
                  </a:moveTo>
                  <a:lnTo>
                    <a:pt x="78" y="213"/>
                  </a:lnTo>
                  <a:lnTo>
                    <a:pt x="62" y="213"/>
                  </a:lnTo>
                  <a:lnTo>
                    <a:pt x="62" y="12"/>
                  </a:lnTo>
                  <a:lnTo>
                    <a:pt x="0" y="12"/>
                  </a:lnTo>
                  <a:lnTo>
                    <a:pt x="0" y="0"/>
                  </a:lnTo>
                  <a:lnTo>
                    <a:pt x="140" y="0"/>
                  </a:lnTo>
                  <a:lnTo>
                    <a:pt x="140" y="12"/>
                  </a:lnTo>
                  <a:lnTo>
                    <a:pt x="7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4" name="Freeform 23"/>
            <p:cNvSpPr>
              <a:spLocks noEditPoints="1"/>
            </p:cNvSpPr>
            <p:nvPr/>
          </p:nvSpPr>
          <p:spPr bwMode="auto">
            <a:xfrm>
              <a:off x="893763" y="557213"/>
              <a:ext cx="277813" cy="338138"/>
            </a:xfrm>
            <a:custGeom>
              <a:avLst/>
              <a:gdLst>
                <a:gd name="T0" fmla="*/ 67 w 74"/>
                <a:gd name="T1" fmla="*/ 90 h 90"/>
                <a:gd name="T2" fmla="*/ 57 w 74"/>
                <a:gd name="T3" fmla="*/ 62 h 90"/>
                <a:gd name="T4" fmla="*/ 17 w 74"/>
                <a:gd name="T5" fmla="*/ 62 h 90"/>
                <a:gd name="T6" fmla="*/ 7 w 74"/>
                <a:gd name="T7" fmla="*/ 90 h 90"/>
                <a:gd name="T8" fmla="*/ 0 w 74"/>
                <a:gd name="T9" fmla="*/ 90 h 90"/>
                <a:gd name="T10" fmla="*/ 34 w 74"/>
                <a:gd name="T11" fmla="*/ 0 h 90"/>
                <a:gd name="T12" fmla="*/ 40 w 74"/>
                <a:gd name="T13" fmla="*/ 0 h 90"/>
                <a:gd name="T14" fmla="*/ 74 w 74"/>
                <a:gd name="T15" fmla="*/ 90 h 90"/>
                <a:gd name="T16" fmla="*/ 67 w 74"/>
                <a:gd name="T17" fmla="*/ 90 h 90"/>
                <a:gd name="T18" fmla="*/ 39 w 74"/>
                <a:gd name="T19" fmla="*/ 15 h 90"/>
                <a:gd name="T20" fmla="*/ 38 w 74"/>
                <a:gd name="T21" fmla="*/ 11 h 90"/>
                <a:gd name="T22" fmla="*/ 37 w 74"/>
                <a:gd name="T23" fmla="*/ 8 h 90"/>
                <a:gd name="T24" fmla="*/ 37 w 74"/>
                <a:gd name="T25" fmla="*/ 8 h 90"/>
                <a:gd name="T26" fmla="*/ 35 w 74"/>
                <a:gd name="T27" fmla="*/ 14 h 90"/>
                <a:gd name="T28" fmla="*/ 20 w 74"/>
                <a:gd name="T29" fmla="*/ 56 h 90"/>
                <a:gd name="T30" fmla="*/ 55 w 74"/>
                <a:gd name="T31" fmla="*/ 56 h 90"/>
                <a:gd name="T32" fmla="*/ 39 w 74"/>
                <a:gd name="T33"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90">
                  <a:moveTo>
                    <a:pt x="67" y="90"/>
                  </a:moveTo>
                  <a:cubicBezTo>
                    <a:pt x="57" y="62"/>
                    <a:pt x="57" y="62"/>
                    <a:pt x="57" y="62"/>
                  </a:cubicBezTo>
                  <a:cubicBezTo>
                    <a:pt x="17" y="62"/>
                    <a:pt x="17" y="62"/>
                    <a:pt x="17" y="62"/>
                  </a:cubicBezTo>
                  <a:cubicBezTo>
                    <a:pt x="7" y="90"/>
                    <a:pt x="7" y="90"/>
                    <a:pt x="7" y="90"/>
                  </a:cubicBezTo>
                  <a:cubicBezTo>
                    <a:pt x="0" y="90"/>
                    <a:pt x="0" y="90"/>
                    <a:pt x="0" y="90"/>
                  </a:cubicBezTo>
                  <a:cubicBezTo>
                    <a:pt x="34" y="0"/>
                    <a:pt x="34" y="0"/>
                    <a:pt x="34" y="0"/>
                  </a:cubicBezTo>
                  <a:cubicBezTo>
                    <a:pt x="40" y="0"/>
                    <a:pt x="40" y="0"/>
                    <a:pt x="40" y="0"/>
                  </a:cubicBezTo>
                  <a:cubicBezTo>
                    <a:pt x="74" y="90"/>
                    <a:pt x="74" y="90"/>
                    <a:pt x="74" y="90"/>
                  </a:cubicBezTo>
                  <a:lnTo>
                    <a:pt x="67" y="90"/>
                  </a:lnTo>
                  <a:close/>
                  <a:moveTo>
                    <a:pt x="39" y="15"/>
                  </a:moveTo>
                  <a:cubicBezTo>
                    <a:pt x="39" y="13"/>
                    <a:pt x="38" y="12"/>
                    <a:pt x="38" y="11"/>
                  </a:cubicBezTo>
                  <a:cubicBezTo>
                    <a:pt x="38" y="10"/>
                    <a:pt x="38" y="9"/>
                    <a:pt x="37" y="8"/>
                  </a:cubicBezTo>
                  <a:cubicBezTo>
                    <a:pt x="37" y="8"/>
                    <a:pt x="37" y="8"/>
                    <a:pt x="37" y="8"/>
                  </a:cubicBezTo>
                  <a:cubicBezTo>
                    <a:pt x="36" y="10"/>
                    <a:pt x="36" y="13"/>
                    <a:pt x="35" y="14"/>
                  </a:cubicBezTo>
                  <a:cubicBezTo>
                    <a:pt x="20" y="56"/>
                    <a:pt x="20" y="56"/>
                    <a:pt x="20" y="56"/>
                  </a:cubicBezTo>
                  <a:cubicBezTo>
                    <a:pt x="55" y="56"/>
                    <a:pt x="55" y="56"/>
                    <a:pt x="55" y="56"/>
                  </a:cubicBezTo>
                  <a:lnTo>
                    <a:pt x="39"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5" name="Freeform 24"/>
            <p:cNvSpPr>
              <a:spLocks noEditPoints="1"/>
            </p:cNvSpPr>
            <p:nvPr/>
          </p:nvSpPr>
          <p:spPr bwMode="auto">
            <a:xfrm>
              <a:off x="1223963" y="557213"/>
              <a:ext cx="198438" cy="338138"/>
            </a:xfrm>
            <a:custGeom>
              <a:avLst/>
              <a:gdLst>
                <a:gd name="T0" fmla="*/ 46 w 53"/>
                <a:gd name="T1" fmla="*/ 90 h 90"/>
                <a:gd name="T2" fmla="*/ 34 w 53"/>
                <a:gd name="T3" fmla="*/ 64 h 90"/>
                <a:gd name="T4" fmla="*/ 27 w 53"/>
                <a:gd name="T5" fmla="*/ 53 h 90"/>
                <a:gd name="T6" fmla="*/ 17 w 53"/>
                <a:gd name="T7" fmla="*/ 50 h 90"/>
                <a:gd name="T8" fmla="*/ 6 w 53"/>
                <a:gd name="T9" fmla="*/ 50 h 90"/>
                <a:gd name="T10" fmla="*/ 6 w 53"/>
                <a:gd name="T11" fmla="*/ 90 h 90"/>
                <a:gd name="T12" fmla="*/ 0 w 53"/>
                <a:gd name="T13" fmla="*/ 90 h 90"/>
                <a:gd name="T14" fmla="*/ 0 w 53"/>
                <a:gd name="T15" fmla="*/ 0 h 90"/>
                <a:gd name="T16" fmla="*/ 25 w 53"/>
                <a:gd name="T17" fmla="*/ 0 h 90"/>
                <a:gd name="T18" fmla="*/ 44 w 53"/>
                <a:gd name="T19" fmla="*/ 6 h 90"/>
                <a:gd name="T20" fmla="*/ 51 w 53"/>
                <a:gd name="T21" fmla="*/ 23 h 90"/>
                <a:gd name="T22" fmla="*/ 45 w 53"/>
                <a:gd name="T23" fmla="*/ 40 h 90"/>
                <a:gd name="T24" fmla="*/ 29 w 53"/>
                <a:gd name="T25" fmla="*/ 48 h 90"/>
                <a:gd name="T26" fmla="*/ 29 w 53"/>
                <a:gd name="T27" fmla="*/ 48 h 90"/>
                <a:gd name="T28" fmla="*/ 40 w 53"/>
                <a:gd name="T29" fmla="*/ 61 h 90"/>
                <a:gd name="T30" fmla="*/ 53 w 53"/>
                <a:gd name="T31" fmla="*/ 90 h 90"/>
                <a:gd name="T32" fmla="*/ 46 w 53"/>
                <a:gd name="T33" fmla="*/ 90 h 90"/>
                <a:gd name="T34" fmla="*/ 6 w 53"/>
                <a:gd name="T35" fmla="*/ 5 h 90"/>
                <a:gd name="T36" fmla="*/ 6 w 53"/>
                <a:gd name="T37" fmla="*/ 44 h 90"/>
                <a:gd name="T38" fmla="*/ 22 w 53"/>
                <a:gd name="T39" fmla="*/ 44 h 90"/>
                <a:gd name="T40" fmla="*/ 38 w 53"/>
                <a:gd name="T41" fmla="*/ 39 h 90"/>
                <a:gd name="T42" fmla="*/ 44 w 53"/>
                <a:gd name="T43" fmla="*/ 24 h 90"/>
                <a:gd name="T44" fmla="*/ 39 w 53"/>
                <a:gd name="T45" fmla="*/ 10 h 90"/>
                <a:gd name="T46" fmla="*/ 23 w 53"/>
                <a:gd name="T47" fmla="*/ 5 h 90"/>
                <a:gd name="T48" fmla="*/ 6 w 53"/>
                <a:gd name="T49" fmla="*/ 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90">
                  <a:moveTo>
                    <a:pt x="46" y="90"/>
                  </a:moveTo>
                  <a:cubicBezTo>
                    <a:pt x="34" y="64"/>
                    <a:pt x="34" y="64"/>
                    <a:pt x="34" y="64"/>
                  </a:cubicBezTo>
                  <a:cubicBezTo>
                    <a:pt x="32" y="58"/>
                    <a:pt x="29" y="55"/>
                    <a:pt x="27" y="53"/>
                  </a:cubicBezTo>
                  <a:cubicBezTo>
                    <a:pt x="24" y="51"/>
                    <a:pt x="21" y="50"/>
                    <a:pt x="17" y="50"/>
                  </a:cubicBezTo>
                  <a:cubicBezTo>
                    <a:pt x="6" y="50"/>
                    <a:pt x="6" y="50"/>
                    <a:pt x="6" y="50"/>
                  </a:cubicBezTo>
                  <a:cubicBezTo>
                    <a:pt x="6" y="90"/>
                    <a:pt x="6" y="90"/>
                    <a:pt x="6" y="90"/>
                  </a:cubicBezTo>
                  <a:cubicBezTo>
                    <a:pt x="0" y="90"/>
                    <a:pt x="0" y="90"/>
                    <a:pt x="0" y="90"/>
                  </a:cubicBezTo>
                  <a:cubicBezTo>
                    <a:pt x="0" y="0"/>
                    <a:pt x="0" y="0"/>
                    <a:pt x="0" y="0"/>
                  </a:cubicBezTo>
                  <a:cubicBezTo>
                    <a:pt x="25" y="0"/>
                    <a:pt x="25" y="0"/>
                    <a:pt x="25" y="0"/>
                  </a:cubicBezTo>
                  <a:cubicBezTo>
                    <a:pt x="33" y="0"/>
                    <a:pt x="39" y="2"/>
                    <a:pt x="44" y="6"/>
                  </a:cubicBezTo>
                  <a:cubicBezTo>
                    <a:pt x="49" y="11"/>
                    <a:pt x="51" y="16"/>
                    <a:pt x="51" y="23"/>
                  </a:cubicBezTo>
                  <a:cubicBezTo>
                    <a:pt x="51" y="30"/>
                    <a:pt x="49" y="35"/>
                    <a:pt x="45" y="40"/>
                  </a:cubicBezTo>
                  <a:cubicBezTo>
                    <a:pt x="41" y="44"/>
                    <a:pt x="36" y="47"/>
                    <a:pt x="29" y="48"/>
                  </a:cubicBezTo>
                  <a:cubicBezTo>
                    <a:pt x="29" y="48"/>
                    <a:pt x="29" y="48"/>
                    <a:pt x="29" y="48"/>
                  </a:cubicBezTo>
                  <a:cubicBezTo>
                    <a:pt x="33" y="50"/>
                    <a:pt x="37" y="54"/>
                    <a:pt x="40" y="61"/>
                  </a:cubicBezTo>
                  <a:cubicBezTo>
                    <a:pt x="53" y="90"/>
                    <a:pt x="53" y="90"/>
                    <a:pt x="53" y="90"/>
                  </a:cubicBezTo>
                  <a:lnTo>
                    <a:pt x="46" y="90"/>
                  </a:lnTo>
                  <a:close/>
                  <a:moveTo>
                    <a:pt x="6" y="5"/>
                  </a:moveTo>
                  <a:cubicBezTo>
                    <a:pt x="6" y="44"/>
                    <a:pt x="6" y="44"/>
                    <a:pt x="6" y="44"/>
                  </a:cubicBezTo>
                  <a:cubicBezTo>
                    <a:pt x="22" y="44"/>
                    <a:pt x="22" y="44"/>
                    <a:pt x="22" y="44"/>
                  </a:cubicBezTo>
                  <a:cubicBezTo>
                    <a:pt x="29" y="44"/>
                    <a:pt x="34" y="42"/>
                    <a:pt x="38" y="39"/>
                  </a:cubicBezTo>
                  <a:cubicBezTo>
                    <a:pt x="42" y="35"/>
                    <a:pt x="44" y="30"/>
                    <a:pt x="44" y="24"/>
                  </a:cubicBezTo>
                  <a:cubicBezTo>
                    <a:pt x="44" y="18"/>
                    <a:pt x="43" y="14"/>
                    <a:pt x="39" y="10"/>
                  </a:cubicBezTo>
                  <a:cubicBezTo>
                    <a:pt x="35" y="7"/>
                    <a:pt x="30" y="5"/>
                    <a:pt x="23"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6" name="Freeform 25"/>
            <p:cNvSpPr>
              <a:spLocks/>
            </p:cNvSpPr>
            <p:nvPr/>
          </p:nvSpPr>
          <p:spPr bwMode="auto">
            <a:xfrm>
              <a:off x="1452563" y="557213"/>
              <a:ext cx="217488" cy="338138"/>
            </a:xfrm>
            <a:custGeom>
              <a:avLst/>
              <a:gdLst>
                <a:gd name="T0" fmla="*/ 76 w 137"/>
                <a:gd name="T1" fmla="*/ 12 h 213"/>
                <a:gd name="T2" fmla="*/ 76 w 137"/>
                <a:gd name="T3" fmla="*/ 213 h 213"/>
                <a:gd name="T4" fmla="*/ 62 w 137"/>
                <a:gd name="T5" fmla="*/ 213 h 213"/>
                <a:gd name="T6" fmla="*/ 62 w 137"/>
                <a:gd name="T7" fmla="*/ 12 h 213"/>
                <a:gd name="T8" fmla="*/ 0 w 137"/>
                <a:gd name="T9" fmla="*/ 12 h 213"/>
                <a:gd name="T10" fmla="*/ 0 w 137"/>
                <a:gd name="T11" fmla="*/ 0 h 213"/>
                <a:gd name="T12" fmla="*/ 137 w 137"/>
                <a:gd name="T13" fmla="*/ 0 h 213"/>
                <a:gd name="T14" fmla="*/ 137 w 137"/>
                <a:gd name="T15" fmla="*/ 12 h 213"/>
                <a:gd name="T16" fmla="*/ 76 w 137"/>
                <a:gd name="T17"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13">
                  <a:moveTo>
                    <a:pt x="76" y="12"/>
                  </a:moveTo>
                  <a:lnTo>
                    <a:pt x="76" y="213"/>
                  </a:lnTo>
                  <a:lnTo>
                    <a:pt x="62" y="213"/>
                  </a:lnTo>
                  <a:lnTo>
                    <a:pt x="62" y="12"/>
                  </a:lnTo>
                  <a:lnTo>
                    <a:pt x="0" y="12"/>
                  </a:lnTo>
                  <a:lnTo>
                    <a:pt x="0" y="0"/>
                  </a:lnTo>
                  <a:lnTo>
                    <a:pt x="137" y="0"/>
                  </a:lnTo>
                  <a:lnTo>
                    <a:pt x="137" y="12"/>
                  </a:lnTo>
                  <a:lnTo>
                    <a:pt x="7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7" name="Freeform 26"/>
            <p:cNvSpPr>
              <a:spLocks/>
            </p:cNvSpPr>
            <p:nvPr/>
          </p:nvSpPr>
          <p:spPr bwMode="auto">
            <a:xfrm>
              <a:off x="1862138" y="557213"/>
              <a:ext cx="160338" cy="338138"/>
            </a:xfrm>
            <a:custGeom>
              <a:avLst/>
              <a:gdLst>
                <a:gd name="T0" fmla="*/ 14 w 101"/>
                <a:gd name="T1" fmla="*/ 12 h 213"/>
                <a:gd name="T2" fmla="*/ 14 w 101"/>
                <a:gd name="T3" fmla="*/ 99 h 213"/>
                <a:gd name="T4" fmla="*/ 94 w 101"/>
                <a:gd name="T5" fmla="*/ 99 h 213"/>
                <a:gd name="T6" fmla="*/ 94 w 101"/>
                <a:gd name="T7" fmla="*/ 114 h 213"/>
                <a:gd name="T8" fmla="*/ 14 w 101"/>
                <a:gd name="T9" fmla="*/ 114 h 213"/>
                <a:gd name="T10" fmla="*/ 14 w 101"/>
                <a:gd name="T11" fmla="*/ 213 h 213"/>
                <a:gd name="T12" fmla="*/ 0 w 101"/>
                <a:gd name="T13" fmla="*/ 213 h 213"/>
                <a:gd name="T14" fmla="*/ 0 w 101"/>
                <a:gd name="T15" fmla="*/ 0 h 213"/>
                <a:gd name="T16" fmla="*/ 101 w 101"/>
                <a:gd name="T17" fmla="*/ 0 h 213"/>
                <a:gd name="T18" fmla="*/ 101 w 101"/>
                <a:gd name="T19" fmla="*/ 12 h 213"/>
                <a:gd name="T20" fmla="*/ 14 w 101"/>
                <a:gd name="T21"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13">
                  <a:moveTo>
                    <a:pt x="14" y="12"/>
                  </a:moveTo>
                  <a:lnTo>
                    <a:pt x="14" y="99"/>
                  </a:lnTo>
                  <a:lnTo>
                    <a:pt x="94" y="99"/>
                  </a:lnTo>
                  <a:lnTo>
                    <a:pt x="94" y="114"/>
                  </a:lnTo>
                  <a:lnTo>
                    <a:pt x="14" y="114"/>
                  </a:lnTo>
                  <a:lnTo>
                    <a:pt x="14" y="213"/>
                  </a:lnTo>
                  <a:lnTo>
                    <a:pt x="0" y="213"/>
                  </a:lnTo>
                  <a:lnTo>
                    <a:pt x="0" y="0"/>
                  </a:lnTo>
                  <a:lnTo>
                    <a:pt x="101" y="0"/>
                  </a:lnTo>
                  <a:lnTo>
                    <a:pt x="101" y="12"/>
                  </a:lnTo>
                  <a:lnTo>
                    <a:pt x="1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8" name="Freeform 27"/>
            <p:cNvSpPr>
              <a:spLocks/>
            </p:cNvSpPr>
            <p:nvPr/>
          </p:nvSpPr>
          <p:spPr bwMode="auto">
            <a:xfrm>
              <a:off x="2063750" y="557213"/>
              <a:ext cx="236538" cy="338138"/>
            </a:xfrm>
            <a:custGeom>
              <a:avLst/>
              <a:gdLst>
                <a:gd name="T0" fmla="*/ 34 w 63"/>
                <a:gd name="T1" fmla="*/ 56 h 90"/>
                <a:gd name="T2" fmla="*/ 34 w 63"/>
                <a:gd name="T3" fmla="*/ 90 h 90"/>
                <a:gd name="T4" fmla="*/ 27 w 63"/>
                <a:gd name="T5" fmla="*/ 90 h 90"/>
                <a:gd name="T6" fmla="*/ 27 w 63"/>
                <a:gd name="T7" fmla="*/ 56 h 90"/>
                <a:gd name="T8" fmla="*/ 0 w 63"/>
                <a:gd name="T9" fmla="*/ 0 h 90"/>
                <a:gd name="T10" fmla="*/ 7 w 63"/>
                <a:gd name="T11" fmla="*/ 0 h 90"/>
                <a:gd name="T12" fmla="*/ 28 w 63"/>
                <a:gd name="T13" fmla="*/ 43 h 90"/>
                <a:gd name="T14" fmla="*/ 31 w 63"/>
                <a:gd name="T15" fmla="*/ 50 h 90"/>
                <a:gd name="T16" fmla="*/ 31 w 63"/>
                <a:gd name="T17" fmla="*/ 50 h 90"/>
                <a:gd name="T18" fmla="*/ 34 w 63"/>
                <a:gd name="T19" fmla="*/ 44 h 90"/>
                <a:gd name="T20" fmla="*/ 56 w 63"/>
                <a:gd name="T21" fmla="*/ 0 h 90"/>
                <a:gd name="T22" fmla="*/ 63 w 63"/>
                <a:gd name="T23" fmla="*/ 0 h 90"/>
                <a:gd name="T24" fmla="*/ 34 w 63"/>
                <a:gd name="T25"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90">
                  <a:moveTo>
                    <a:pt x="34" y="56"/>
                  </a:moveTo>
                  <a:cubicBezTo>
                    <a:pt x="34" y="90"/>
                    <a:pt x="34" y="90"/>
                    <a:pt x="34" y="90"/>
                  </a:cubicBezTo>
                  <a:cubicBezTo>
                    <a:pt x="27" y="90"/>
                    <a:pt x="27" y="90"/>
                    <a:pt x="27" y="90"/>
                  </a:cubicBezTo>
                  <a:cubicBezTo>
                    <a:pt x="27" y="56"/>
                    <a:pt x="27" y="56"/>
                    <a:pt x="27" y="56"/>
                  </a:cubicBezTo>
                  <a:cubicBezTo>
                    <a:pt x="0" y="0"/>
                    <a:pt x="0" y="0"/>
                    <a:pt x="0" y="0"/>
                  </a:cubicBezTo>
                  <a:cubicBezTo>
                    <a:pt x="7" y="0"/>
                    <a:pt x="7" y="0"/>
                    <a:pt x="7" y="0"/>
                  </a:cubicBezTo>
                  <a:cubicBezTo>
                    <a:pt x="28" y="43"/>
                    <a:pt x="28" y="43"/>
                    <a:pt x="28" y="43"/>
                  </a:cubicBezTo>
                  <a:cubicBezTo>
                    <a:pt x="29" y="45"/>
                    <a:pt x="30" y="47"/>
                    <a:pt x="31" y="50"/>
                  </a:cubicBezTo>
                  <a:cubicBezTo>
                    <a:pt x="31" y="50"/>
                    <a:pt x="31" y="50"/>
                    <a:pt x="31" y="50"/>
                  </a:cubicBezTo>
                  <a:cubicBezTo>
                    <a:pt x="32" y="49"/>
                    <a:pt x="33" y="46"/>
                    <a:pt x="34" y="44"/>
                  </a:cubicBezTo>
                  <a:cubicBezTo>
                    <a:pt x="56" y="0"/>
                    <a:pt x="56" y="0"/>
                    <a:pt x="56" y="0"/>
                  </a:cubicBezTo>
                  <a:cubicBezTo>
                    <a:pt x="63" y="0"/>
                    <a:pt x="63" y="0"/>
                    <a:pt x="63" y="0"/>
                  </a:cubicBezTo>
                  <a:lnTo>
                    <a:pt x="3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9" name="Freeform 28"/>
            <p:cNvSpPr>
              <a:spLocks/>
            </p:cNvSpPr>
            <p:nvPr/>
          </p:nvSpPr>
          <p:spPr bwMode="auto">
            <a:xfrm>
              <a:off x="2325688" y="549275"/>
              <a:ext cx="106363" cy="346075"/>
            </a:xfrm>
            <a:custGeom>
              <a:avLst/>
              <a:gdLst>
                <a:gd name="T0" fmla="*/ 28 w 28"/>
                <a:gd name="T1" fmla="*/ 0 h 92"/>
                <a:gd name="T2" fmla="*/ 28 w 28"/>
                <a:gd name="T3" fmla="*/ 92 h 92"/>
                <a:gd name="T4" fmla="*/ 22 w 28"/>
                <a:gd name="T5" fmla="*/ 92 h 92"/>
                <a:gd name="T6" fmla="*/ 22 w 28"/>
                <a:gd name="T7" fmla="*/ 9 h 92"/>
                <a:gd name="T8" fmla="*/ 12 w 28"/>
                <a:gd name="T9" fmla="*/ 16 h 92"/>
                <a:gd name="T10" fmla="*/ 0 w 28"/>
                <a:gd name="T11" fmla="*/ 21 h 92"/>
                <a:gd name="T12" fmla="*/ 0 w 28"/>
                <a:gd name="T13" fmla="*/ 16 h 92"/>
                <a:gd name="T14" fmla="*/ 7 w 28"/>
                <a:gd name="T15" fmla="*/ 13 h 92"/>
                <a:gd name="T16" fmla="*/ 14 w 28"/>
                <a:gd name="T17" fmla="*/ 9 h 92"/>
                <a:gd name="T18" fmla="*/ 20 w 28"/>
                <a:gd name="T19" fmla="*/ 5 h 92"/>
                <a:gd name="T20" fmla="*/ 26 w 28"/>
                <a:gd name="T21" fmla="*/ 0 h 92"/>
                <a:gd name="T22" fmla="*/ 28 w 28"/>
                <a:gd name="T2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92">
                  <a:moveTo>
                    <a:pt x="28" y="0"/>
                  </a:moveTo>
                  <a:cubicBezTo>
                    <a:pt x="28" y="92"/>
                    <a:pt x="28" y="92"/>
                    <a:pt x="28" y="92"/>
                  </a:cubicBezTo>
                  <a:cubicBezTo>
                    <a:pt x="22" y="92"/>
                    <a:pt x="22" y="92"/>
                    <a:pt x="22" y="92"/>
                  </a:cubicBezTo>
                  <a:cubicBezTo>
                    <a:pt x="22" y="9"/>
                    <a:pt x="22" y="9"/>
                    <a:pt x="22" y="9"/>
                  </a:cubicBezTo>
                  <a:cubicBezTo>
                    <a:pt x="19" y="12"/>
                    <a:pt x="16" y="14"/>
                    <a:pt x="12" y="16"/>
                  </a:cubicBezTo>
                  <a:cubicBezTo>
                    <a:pt x="8" y="18"/>
                    <a:pt x="4" y="20"/>
                    <a:pt x="0" y="21"/>
                  </a:cubicBezTo>
                  <a:cubicBezTo>
                    <a:pt x="0" y="16"/>
                    <a:pt x="0" y="16"/>
                    <a:pt x="0" y="16"/>
                  </a:cubicBezTo>
                  <a:cubicBezTo>
                    <a:pt x="2" y="15"/>
                    <a:pt x="5" y="14"/>
                    <a:pt x="7" y="13"/>
                  </a:cubicBezTo>
                  <a:cubicBezTo>
                    <a:pt x="9" y="12"/>
                    <a:pt x="12" y="11"/>
                    <a:pt x="14" y="9"/>
                  </a:cubicBezTo>
                  <a:cubicBezTo>
                    <a:pt x="16" y="8"/>
                    <a:pt x="18" y="7"/>
                    <a:pt x="20" y="5"/>
                  </a:cubicBezTo>
                  <a:cubicBezTo>
                    <a:pt x="22" y="3"/>
                    <a:pt x="24" y="2"/>
                    <a:pt x="26" y="0"/>
                  </a:cubicBez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30" name="Freeform 29"/>
            <p:cNvSpPr>
              <a:spLocks/>
            </p:cNvSpPr>
            <p:nvPr/>
          </p:nvSpPr>
          <p:spPr bwMode="auto">
            <a:xfrm>
              <a:off x="2484438" y="557213"/>
              <a:ext cx="220663" cy="338138"/>
            </a:xfrm>
            <a:custGeom>
              <a:avLst/>
              <a:gdLst>
                <a:gd name="T0" fmla="*/ 39 w 59"/>
                <a:gd name="T1" fmla="*/ 11 h 90"/>
                <a:gd name="T2" fmla="*/ 33 w 59"/>
                <a:gd name="T3" fmla="*/ 22 h 90"/>
                <a:gd name="T4" fmla="*/ 26 w 59"/>
                <a:gd name="T5" fmla="*/ 32 h 90"/>
                <a:gd name="T6" fmla="*/ 19 w 59"/>
                <a:gd name="T7" fmla="*/ 43 h 90"/>
                <a:gd name="T8" fmla="*/ 13 w 59"/>
                <a:gd name="T9" fmla="*/ 52 h 90"/>
                <a:gd name="T10" fmla="*/ 7 w 59"/>
                <a:gd name="T11" fmla="*/ 59 h 90"/>
                <a:gd name="T12" fmla="*/ 42 w 59"/>
                <a:gd name="T13" fmla="*/ 59 h 90"/>
                <a:gd name="T14" fmla="*/ 42 w 59"/>
                <a:gd name="T15" fmla="*/ 34 h 90"/>
                <a:gd name="T16" fmla="*/ 47 w 59"/>
                <a:gd name="T17" fmla="*/ 34 h 90"/>
                <a:gd name="T18" fmla="*/ 47 w 59"/>
                <a:gd name="T19" fmla="*/ 59 h 90"/>
                <a:gd name="T20" fmla="*/ 59 w 59"/>
                <a:gd name="T21" fmla="*/ 59 h 90"/>
                <a:gd name="T22" fmla="*/ 59 w 59"/>
                <a:gd name="T23" fmla="*/ 65 h 90"/>
                <a:gd name="T24" fmla="*/ 47 w 59"/>
                <a:gd name="T25" fmla="*/ 65 h 90"/>
                <a:gd name="T26" fmla="*/ 47 w 59"/>
                <a:gd name="T27" fmla="*/ 90 h 90"/>
                <a:gd name="T28" fmla="*/ 42 w 59"/>
                <a:gd name="T29" fmla="*/ 90 h 90"/>
                <a:gd name="T30" fmla="*/ 42 w 59"/>
                <a:gd name="T31" fmla="*/ 65 h 90"/>
                <a:gd name="T32" fmla="*/ 0 w 59"/>
                <a:gd name="T33" fmla="*/ 65 h 90"/>
                <a:gd name="T34" fmla="*/ 0 w 59"/>
                <a:gd name="T35" fmla="*/ 60 h 90"/>
                <a:gd name="T36" fmla="*/ 11 w 59"/>
                <a:gd name="T37" fmla="*/ 46 h 90"/>
                <a:gd name="T38" fmla="*/ 21 w 59"/>
                <a:gd name="T39" fmla="*/ 31 h 90"/>
                <a:gd name="T40" fmla="*/ 30 w 59"/>
                <a:gd name="T41" fmla="*/ 16 h 90"/>
                <a:gd name="T42" fmla="*/ 38 w 59"/>
                <a:gd name="T43" fmla="*/ 0 h 90"/>
                <a:gd name="T44" fmla="*/ 45 w 59"/>
                <a:gd name="T45" fmla="*/ 0 h 90"/>
                <a:gd name="T46" fmla="*/ 39 w 59"/>
                <a:gd name="T4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90">
                  <a:moveTo>
                    <a:pt x="39" y="11"/>
                  </a:moveTo>
                  <a:cubicBezTo>
                    <a:pt x="37" y="14"/>
                    <a:pt x="35" y="18"/>
                    <a:pt x="33" y="22"/>
                  </a:cubicBezTo>
                  <a:cubicBezTo>
                    <a:pt x="31" y="25"/>
                    <a:pt x="29" y="29"/>
                    <a:pt x="26" y="32"/>
                  </a:cubicBezTo>
                  <a:cubicBezTo>
                    <a:pt x="24" y="36"/>
                    <a:pt x="22" y="39"/>
                    <a:pt x="19" y="43"/>
                  </a:cubicBezTo>
                  <a:cubicBezTo>
                    <a:pt x="17" y="46"/>
                    <a:pt x="15" y="49"/>
                    <a:pt x="13" y="52"/>
                  </a:cubicBezTo>
                  <a:cubicBezTo>
                    <a:pt x="11" y="55"/>
                    <a:pt x="9" y="57"/>
                    <a:pt x="7" y="59"/>
                  </a:cubicBezTo>
                  <a:cubicBezTo>
                    <a:pt x="42" y="59"/>
                    <a:pt x="42" y="59"/>
                    <a:pt x="42" y="59"/>
                  </a:cubicBezTo>
                  <a:cubicBezTo>
                    <a:pt x="42" y="34"/>
                    <a:pt x="42" y="34"/>
                    <a:pt x="42" y="34"/>
                  </a:cubicBezTo>
                  <a:cubicBezTo>
                    <a:pt x="47" y="34"/>
                    <a:pt x="47" y="34"/>
                    <a:pt x="47" y="34"/>
                  </a:cubicBezTo>
                  <a:cubicBezTo>
                    <a:pt x="47" y="59"/>
                    <a:pt x="47" y="59"/>
                    <a:pt x="47" y="59"/>
                  </a:cubicBezTo>
                  <a:cubicBezTo>
                    <a:pt x="59" y="59"/>
                    <a:pt x="59" y="59"/>
                    <a:pt x="59" y="59"/>
                  </a:cubicBezTo>
                  <a:cubicBezTo>
                    <a:pt x="59" y="65"/>
                    <a:pt x="59" y="65"/>
                    <a:pt x="59" y="65"/>
                  </a:cubicBezTo>
                  <a:cubicBezTo>
                    <a:pt x="47" y="65"/>
                    <a:pt x="47" y="65"/>
                    <a:pt x="47" y="65"/>
                  </a:cubicBezTo>
                  <a:cubicBezTo>
                    <a:pt x="47" y="90"/>
                    <a:pt x="47" y="90"/>
                    <a:pt x="47" y="90"/>
                  </a:cubicBezTo>
                  <a:cubicBezTo>
                    <a:pt x="42" y="90"/>
                    <a:pt x="42" y="90"/>
                    <a:pt x="42" y="90"/>
                  </a:cubicBezTo>
                  <a:cubicBezTo>
                    <a:pt x="42" y="65"/>
                    <a:pt x="42" y="65"/>
                    <a:pt x="42" y="65"/>
                  </a:cubicBezTo>
                  <a:cubicBezTo>
                    <a:pt x="0" y="65"/>
                    <a:pt x="0" y="65"/>
                    <a:pt x="0" y="65"/>
                  </a:cubicBezTo>
                  <a:cubicBezTo>
                    <a:pt x="0" y="60"/>
                    <a:pt x="0" y="60"/>
                    <a:pt x="0" y="60"/>
                  </a:cubicBezTo>
                  <a:cubicBezTo>
                    <a:pt x="4" y="55"/>
                    <a:pt x="7" y="50"/>
                    <a:pt x="11" y="46"/>
                  </a:cubicBezTo>
                  <a:cubicBezTo>
                    <a:pt x="14" y="41"/>
                    <a:pt x="17" y="36"/>
                    <a:pt x="21" y="31"/>
                  </a:cubicBezTo>
                  <a:cubicBezTo>
                    <a:pt x="24" y="26"/>
                    <a:pt x="27" y="21"/>
                    <a:pt x="30" y="16"/>
                  </a:cubicBezTo>
                  <a:cubicBezTo>
                    <a:pt x="33" y="11"/>
                    <a:pt x="36" y="5"/>
                    <a:pt x="38" y="0"/>
                  </a:cubicBezTo>
                  <a:cubicBezTo>
                    <a:pt x="45" y="0"/>
                    <a:pt x="45" y="0"/>
                    <a:pt x="45" y="0"/>
                  </a:cubicBezTo>
                  <a:cubicBezTo>
                    <a:pt x="43" y="3"/>
                    <a:pt x="41" y="7"/>
                    <a:pt x="3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grpSp>
      <p:sp>
        <p:nvSpPr>
          <p:cNvPr id="5" name="Text Placeholder 4"/>
          <p:cNvSpPr>
            <a:spLocks noGrp="1"/>
          </p:cNvSpPr>
          <p:nvPr>
            <p:ph type="body" sz="quarter" idx="10"/>
          </p:nvPr>
        </p:nvSpPr>
        <p:spPr>
          <a:xfrm>
            <a:off x="2118165" y="2135522"/>
            <a:ext cx="7002684" cy="807913"/>
          </a:xfrm>
        </p:spPr>
        <p:txBody>
          <a:bodyPr/>
          <a:lstStyle>
            <a:lvl1pPr marL="0" indent="0">
              <a:buFontTx/>
              <a:buNone/>
              <a:defRPr lang="en-US" sz="4500" kern="1200" spc="-70" dirty="0" smtClean="0">
                <a:solidFill>
                  <a:schemeClr val="bg1"/>
                </a:solidFill>
                <a:latin typeface="+mj-lt"/>
                <a:ea typeface="+mn-ea"/>
                <a:cs typeface="Segoe Pro Light"/>
              </a:defRPr>
            </a:lvl1pPr>
            <a:lvl2pPr marL="342332" indent="0">
              <a:buFontTx/>
              <a:buNone/>
              <a:defRPr/>
            </a:lvl2pPr>
            <a:lvl3pPr marL="570549" indent="0">
              <a:buFontTx/>
              <a:buNone/>
              <a:defRPr/>
            </a:lvl3pPr>
            <a:lvl4pPr marL="798770" indent="0">
              <a:buFontTx/>
              <a:buNone/>
              <a:defRPr/>
            </a:lvl4pPr>
            <a:lvl5pPr marL="1026995" indent="0">
              <a:buFontTx/>
              <a:buNone/>
              <a:defRPr/>
            </a:lvl5pPr>
          </a:lstStyle>
          <a:p>
            <a:pPr lvl="0"/>
            <a:r>
              <a:rPr lang="en-US" dirty="0" smtClean="0"/>
              <a:t>Click to edit Master text</a:t>
            </a:r>
          </a:p>
        </p:txBody>
      </p:sp>
      <p:sp>
        <p:nvSpPr>
          <p:cNvPr id="8" name="Text Placeholder 4"/>
          <p:cNvSpPr>
            <a:spLocks noGrp="1"/>
          </p:cNvSpPr>
          <p:nvPr>
            <p:ph type="body" sz="quarter" idx="11"/>
          </p:nvPr>
        </p:nvSpPr>
        <p:spPr>
          <a:xfrm>
            <a:off x="2150291" y="2844991"/>
            <a:ext cx="6551573" cy="572464"/>
          </a:xfrm>
        </p:spPr>
        <p:txBody>
          <a:bodyPr/>
          <a:lstStyle>
            <a:lvl1pPr marL="0" indent="0">
              <a:buFontTx/>
              <a:buNone/>
              <a:defRPr sz="2800">
                <a:solidFill>
                  <a:schemeClr val="bg1"/>
                </a:solidFill>
                <a:latin typeface="+mn-lt"/>
              </a:defRPr>
            </a:lvl1pPr>
            <a:lvl2pPr marL="342332" indent="0">
              <a:buFontTx/>
              <a:buNone/>
              <a:defRPr/>
            </a:lvl2pPr>
            <a:lvl3pPr marL="570549" indent="0">
              <a:buFontTx/>
              <a:buNone/>
              <a:defRPr/>
            </a:lvl3pPr>
            <a:lvl4pPr marL="798770" indent="0">
              <a:buFontTx/>
              <a:buNone/>
              <a:defRPr/>
            </a:lvl4pPr>
            <a:lvl5pPr marL="1026995" indent="0">
              <a:buFontTx/>
              <a:buNone/>
              <a:defRPr/>
            </a:lvl5pPr>
          </a:lstStyle>
          <a:p>
            <a:pPr lvl="0"/>
            <a:r>
              <a:rPr lang="en-US" dirty="0" smtClean="0"/>
              <a:t>Click to edit Master text styles</a:t>
            </a:r>
          </a:p>
        </p:txBody>
      </p:sp>
      <p:pic>
        <p:nvPicPr>
          <p:cNvPr id="3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3874" y="5968610"/>
            <a:ext cx="789559" cy="102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526977"/>
      </p:ext>
    </p:extLst>
  </p:cSld>
  <p:clrMapOvr>
    <a:masterClrMapping/>
  </p:clrMapOvr>
  <p:transition>
    <p:fade/>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2" descr="E:\Dropbox\Clients\START FY14\PSDs\Title Pages copy.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bwMode="auto">
          <a:xfrm>
            <a:off x="274655" y="296863"/>
            <a:ext cx="1828800" cy="18288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576" tIns="146059" rIns="182576" bIns="146059" numCol="1" spcCol="0" rtlCol="0" fromWordArt="0" anchor="t" anchorCtr="0" forceAA="0" compatLnSpc="1">
            <a:prstTxWarp prst="textNoShape">
              <a:avLst/>
            </a:prstTxWarp>
            <a:noAutofit/>
          </a:bodyPr>
          <a:lstStyle/>
          <a:p>
            <a:pPr algn="ctr" defTabSz="930921"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2103454" y="2125663"/>
            <a:ext cx="7315200" cy="408463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576" tIns="146059" rIns="182576" bIns="146059" numCol="1" spcCol="0" rtlCol="0" fromWordArt="0" anchor="t" anchorCtr="0" forceAA="0" compatLnSpc="1">
            <a:prstTxWarp prst="textNoShape">
              <a:avLst/>
            </a:prstTxWarp>
            <a:noAutofit/>
          </a:bodyPr>
          <a:lstStyle/>
          <a:p>
            <a:pPr algn="ctr" defTabSz="930921"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71865" y="2118529"/>
            <a:ext cx="7002684" cy="932563"/>
          </a:xfrm>
        </p:spPr>
        <p:txBody>
          <a:bodyPr/>
          <a:lstStyle>
            <a:lvl1pPr marL="0" indent="0">
              <a:buFontTx/>
              <a:buNone/>
              <a:defRPr lang="en-US" sz="5400" kern="1200" spc="-70" dirty="0" smtClean="0">
                <a:solidFill>
                  <a:schemeClr val="bg1"/>
                </a:solidFill>
                <a:latin typeface="+mj-lt"/>
                <a:ea typeface="+mn-ea"/>
                <a:cs typeface="Segoe Pro Light"/>
              </a:defRPr>
            </a:lvl1pPr>
            <a:lvl2pPr marL="342332" indent="0">
              <a:buFontTx/>
              <a:buNone/>
              <a:defRPr/>
            </a:lvl2pPr>
            <a:lvl3pPr marL="570549" indent="0">
              <a:buFontTx/>
              <a:buNone/>
              <a:defRPr/>
            </a:lvl3pPr>
            <a:lvl4pPr marL="798770" indent="0">
              <a:buFontTx/>
              <a:buNone/>
              <a:defRPr/>
            </a:lvl4pPr>
            <a:lvl5pPr marL="1026995" indent="0">
              <a:buFontTx/>
              <a:buNone/>
              <a:defRPr/>
            </a:lvl5pPr>
          </a:lstStyle>
          <a:p>
            <a:pPr lvl="0"/>
            <a:r>
              <a:rPr lang="en-US" dirty="0" smtClean="0"/>
              <a:t>Click to edit Master text</a:t>
            </a:r>
          </a:p>
        </p:txBody>
      </p:sp>
      <p:grpSp>
        <p:nvGrpSpPr>
          <p:cNvPr id="11" name="Group 10"/>
          <p:cNvGrpSpPr/>
          <p:nvPr userDrawn="1"/>
        </p:nvGrpSpPr>
        <p:grpSpPr>
          <a:xfrm>
            <a:off x="434461" y="415681"/>
            <a:ext cx="1503632" cy="242074"/>
            <a:chOff x="466725" y="546100"/>
            <a:chExt cx="2238376" cy="360363"/>
          </a:xfrm>
        </p:grpSpPr>
        <p:sp>
          <p:nvSpPr>
            <p:cNvPr id="12" name="AutoShape 5"/>
            <p:cNvSpPr>
              <a:spLocks noChangeAspect="1" noChangeArrowheads="1" noTextEdit="1"/>
            </p:cNvSpPr>
            <p:nvPr/>
          </p:nvSpPr>
          <p:spPr bwMode="auto">
            <a:xfrm>
              <a:off x="466725" y="546100"/>
              <a:ext cx="22383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3" name="Freeform 12"/>
            <p:cNvSpPr>
              <a:spLocks/>
            </p:cNvSpPr>
            <p:nvPr/>
          </p:nvSpPr>
          <p:spPr bwMode="auto">
            <a:xfrm>
              <a:off x="469900" y="549275"/>
              <a:ext cx="180975" cy="354013"/>
            </a:xfrm>
            <a:custGeom>
              <a:avLst/>
              <a:gdLst>
                <a:gd name="T0" fmla="*/ 0 w 48"/>
                <a:gd name="T1" fmla="*/ 89 h 94"/>
                <a:gd name="T2" fmla="*/ 0 w 48"/>
                <a:gd name="T3" fmla="*/ 82 h 94"/>
                <a:gd name="T4" fmla="*/ 20 w 48"/>
                <a:gd name="T5" fmla="*/ 88 h 94"/>
                <a:gd name="T6" fmla="*/ 36 w 48"/>
                <a:gd name="T7" fmla="*/ 84 h 94"/>
                <a:gd name="T8" fmla="*/ 42 w 48"/>
                <a:gd name="T9" fmla="*/ 72 h 94"/>
                <a:gd name="T10" fmla="*/ 38 w 48"/>
                <a:gd name="T11" fmla="*/ 60 h 94"/>
                <a:gd name="T12" fmla="*/ 22 w 48"/>
                <a:gd name="T13" fmla="*/ 49 h 94"/>
                <a:gd name="T14" fmla="*/ 5 w 48"/>
                <a:gd name="T15" fmla="*/ 36 h 94"/>
                <a:gd name="T16" fmla="*/ 1 w 48"/>
                <a:gd name="T17" fmla="*/ 23 h 94"/>
                <a:gd name="T18" fmla="*/ 8 w 48"/>
                <a:gd name="T19" fmla="*/ 7 h 94"/>
                <a:gd name="T20" fmla="*/ 28 w 48"/>
                <a:gd name="T21" fmla="*/ 0 h 94"/>
                <a:gd name="T22" fmla="*/ 45 w 48"/>
                <a:gd name="T23" fmla="*/ 3 h 94"/>
                <a:gd name="T24" fmla="*/ 45 w 48"/>
                <a:gd name="T25" fmla="*/ 10 h 94"/>
                <a:gd name="T26" fmla="*/ 28 w 48"/>
                <a:gd name="T27" fmla="*/ 6 h 94"/>
                <a:gd name="T28" fmla="*/ 13 w 48"/>
                <a:gd name="T29" fmla="*/ 11 h 94"/>
                <a:gd name="T30" fmla="*/ 8 w 48"/>
                <a:gd name="T31" fmla="*/ 22 h 94"/>
                <a:gd name="T32" fmla="*/ 11 w 48"/>
                <a:gd name="T33" fmla="*/ 34 h 94"/>
                <a:gd name="T34" fmla="*/ 27 w 48"/>
                <a:gd name="T35" fmla="*/ 45 h 94"/>
                <a:gd name="T36" fmla="*/ 44 w 48"/>
                <a:gd name="T37" fmla="*/ 58 h 94"/>
                <a:gd name="T38" fmla="*/ 48 w 48"/>
                <a:gd name="T39" fmla="*/ 70 h 94"/>
                <a:gd name="T40" fmla="*/ 41 w 48"/>
                <a:gd name="T41" fmla="*/ 87 h 94"/>
                <a:gd name="T42" fmla="*/ 21 w 48"/>
                <a:gd name="T43" fmla="*/ 94 h 94"/>
                <a:gd name="T44" fmla="*/ 10 w 48"/>
                <a:gd name="T45" fmla="*/ 92 h 94"/>
                <a:gd name="T46" fmla="*/ 0 w 48"/>
                <a:gd name="T47" fmla="*/ 8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94">
                  <a:moveTo>
                    <a:pt x="0" y="89"/>
                  </a:moveTo>
                  <a:cubicBezTo>
                    <a:pt x="0" y="82"/>
                    <a:pt x="0" y="82"/>
                    <a:pt x="0" y="82"/>
                  </a:cubicBezTo>
                  <a:cubicBezTo>
                    <a:pt x="7" y="86"/>
                    <a:pt x="14" y="88"/>
                    <a:pt x="20" y="88"/>
                  </a:cubicBezTo>
                  <a:cubicBezTo>
                    <a:pt x="27" y="88"/>
                    <a:pt x="33" y="87"/>
                    <a:pt x="36" y="84"/>
                  </a:cubicBezTo>
                  <a:cubicBezTo>
                    <a:pt x="40" y="81"/>
                    <a:pt x="42" y="77"/>
                    <a:pt x="42" y="72"/>
                  </a:cubicBezTo>
                  <a:cubicBezTo>
                    <a:pt x="42" y="67"/>
                    <a:pt x="41" y="63"/>
                    <a:pt x="38" y="60"/>
                  </a:cubicBezTo>
                  <a:cubicBezTo>
                    <a:pt x="36" y="58"/>
                    <a:pt x="30" y="54"/>
                    <a:pt x="22" y="49"/>
                  </a:cubicBezTo>
                  <a:cubicBezTo>
                    <a:pt x="13" y="44"/>
                    <a:pt x="7" y="39"/>
                    <a:pt x="5" y="36"/>
                  </a:cubicBezTo>
                  <a:cubicBezTo>
                    <a:pt x="2" y="32"/>
                    <a:pt x="1" y="28"/>
                    <a:pt x="1" y="23"/>
                  </a:cubicBezTo>
                  <a:cubicBezTo>
                    <a:pt x="1" y="17"/>
                    <a:pt x="3" y="11"/>
                    <a:pt x="8" y="7"/>
                  </a:cubicBezTo>
                  <a:cubicBezTo>
                    <a:pt x="13" y="2"/>
                    <a:pt x="20" y="0"/>
                    <a:pt x="28" y="0"/>
                  </a:cubicBezTo>
                  <a:cubicBezTo>
                    <a:pt x="34" y="0"/>
                    <a:pt x="39" y="1"/>
                    <a:pt x="45" y="3"/>
                  </a:cubicBezTo>
                  <a:cubicBezTo>
                    <a:pt x="45" y="10"/>
                    <a:pt x="45" y="10"/>
                    <a:pt x="45" y="10"/>
                  </a:cubicBezTo>
                  <a:cubicBezTo>
                    <a:pt x="39" y="7"/>
                    <a:pt x="34" y="6"/>
                    <a:pt x="28" y="6"/>
                  </a:cubicBezTo>
                  <a:cubicBezTo>
                    <a:pt x="21" y="6"/>
                    <a:pt x="17" y="7"/>
                    <a:pt x="13" y="11"/>
                  </a:cubicBezTo>
                  <a:cubicBezTo>
                    <a:pt x="9" y="14"/>
                    <a:pt x="8" y="18"/>
                    <a:pt x="8" y="22"/>
                  </a:cubicBezTo>
                  <a:cubicBezTo>
                    <a:pt x="8" y="27"/>
                    <a:pt x="9" y="31"/>
                    <a:pt x="11" y="34"/>
                  </a:cubicBezTo>
                  <a:cubicBezTo>
                    <a:pt x="14" y="36"/>
                    <a:pt x="19" y="40"/>
                    <a:pt x="27" y="45"/>
                  </a:cubicBezTo>
                  <a:cubicBezTo>
                    <a:pt x="36" y="50"/>
                    <a:pt x="41" y="54"/>
                    <a:pt x="44" y="58"/>
                  </a:cubicBezTo>
                  <a:cubicBezTo>
                    <a:pt x="47" y="61"/>
                    <a:pt x="48" y="66"/>
                    <a:pt x="48" y="70"/>
                  </a:cubicBezTo>
                  <a:cubicBezTo>
                    <a:pt x="48" y="77"/>
                    <a:pt x="46" y="83"/>
                    <a:pt x="41" y="87"/>
                  </a:cubicBezTo>
                  <a:cubicBezTo>
                    <a:pt x="36" y="92"/>
                    <a:pt x="29" y="94"/>
                    <a:pt x="21" y="94"/>
                  </a:cubicBezTo>
                  <a:cubicBezTo>
                    <a:pt x="17" y="94"/>
                    <a:pt x="14" y="93"/>
                    <a:pt x="10" y="92"/>
                  </a:cubicBezTo>
                  <a:cubicBezTo>
                    <a:pt x="6" y="92"/>
                    <a:pt x="3" y="90"/>
                    <a:pt x="0"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4" name="Freeform 13"/>
            <p:cNvSpPr>
              <a:spLocks/>
            </p:cNvSpPr>
            <p:nvPr/>
          </p:nvSpPr>
          <p:spPr bwMode="auto">
            <a:xfrm>
              <a:off x="687388" y="557213"/>
              <a:ext cx="222250" cy="338138"/>
            </a:xfrm>
            <a:custGeom>
              <a:avLst/>
              <a:gdLst>
                <a:gd name="T0" fmla="*/ 78 w 140"/>
                <a:gd name="T1" fmla="*/ 12 h 213"/>
                <a:gd name="T2" fmla="*/ 78 w 140"/>
                <a:gd name="T3" fmla="*/ 213 h 213"/>
                <a:gd name="T4" fmla="*/ 62 w 140"/>
                <a:gd name="T5" fmla="*/ 213 h 213"/>
                <a:gd name="T6" fmla="*/ 62 w 140"/>
                <a:gd name="T7" fmla="*/ 12 h 213"/>
                <a:gd name="T8" fmla="*/ 0 w 140"/>
                <a:gd name="T9" fmla="*/ 12 h 213"/>
                <a:gd name="T10" fmla="*/ 0 w 140"/>
                <a:gd name="T11" fmla="*/ 0 h 213"/>
                <a:gd name="T12" fmla="*/ 140 w 140"/>
                <a:gd name="T13" fmla="*/ 0 h 213"/>
                <a:gd name="T14" fmla="*/ 140 w 140"/>
                <a:gd name="T15" fmla="*/ 12 h 213"/>
                <a:gd name="T16" fmla="*/ 78 w 140"/>
                <a:gd name="T17"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213">
                  <a:moveTo>
                    <a:pt x="78" y="12"/>
                  </a:moveTo>
                  <a:lnTo>
                    <a:pt x="78" y="213"/>
                  </a:lnTo>
                  <a:lnTo>
                    <a:pt x="62" y="213"/>
                  </a:lnTo>
                  <a:lnTo>
                    <a:pt x="62" y="12"/>
                  </a:lnTo>
                  <a:lnTo>
                    <a:pt x="0" y="12"/>
                  </a:lnTo>
                  <a:lnTo>
                    <a:pt x="0" y="0"/>
                  </a:lnTo>
                  <a:lnTo>
                    <a:pt x="140" y="0"/>
                  </a:lnTo>
                  <a:lnTo>
                    <a:pt x="140" y="12"/>
                  </a:lnTo>
                  <a:lnTo>
                    <a:pt x="7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5" name="Freeform 14"/>
            <p:cNvSpPr>
              <a:spLocks noEditPoints="1"/>
            </p:cNvSpPr>
            <p:nvPr/>
          </p:nvSpPr>
          <p:spPr bwMode="auto">
            <a:xfrm>
              <a:off x="893763" y="557213"/>
              <a:ext cx="277813" cy="338138"/>
            </a:xfrm>
            <a:custGeom>
              <a:avLst/>
              <a:gdLst>
                <a:gd name="T0" fmla="*/ 67 w 74"/>
                <a:gd name="T1" fmla="*/ 90 h 90"/>
                <a:gd name="T2" fmla="*/ 57 w 74"/>
                <a:gd name="T3" fmla="*/ 62 h 90"/>
                <a:gd name="T4" fmla="*/ 17 w 74"/>
                <a:gd name="T5" fmla="*/ 62 h 90"/>
                <a:gd name="T6" fmla="*/ 7 w 74"/>
                <a:gd name="T7" fmla="*/ 90 h 90"/>
                <a:gd name="T8" fmla="*/ 0 w 74"/>
                <a:gd name="T9" fmla="*/ 90 h 90"/>
                <a:gd name="T10" fmla="*/ 34 w 74"/>
                <a:gd name="T11" fmla="*/ 0 h 90"/>
                <a:gd name="T12" fmla="*/ 40 w 74"/>
                <a:gd name="T13" fmla="*/ 0 h 90"/>
                <a:gd name="T14" fmla="*/ 74 w 74"/>
                <a:gd name="T15" fmla="*/ 90 h 90"/>
                <a:gd name="T16" fmla="*/ 67 w 74"/>
                <a:gd name="T17" fmla="*/ 90 h 90"/>
                <a:gd name="T18" fmla="*/ 39 w 74"/>
                <a:gd name="T19" fmla="*/ 15 h 90"/>
                <a:gd name="T20" fmla="*/ 38 w 74"/>
                <a:gd name="T21" fmla="*/ 11 h 90"/>
                <a:gd name="T22" fmla="*/ 37 w 74"/>
                <a:gd name="T23" fmla="*/ 8 h 90"/>
                <a:gd name="T24" fmla="*/ 37 w 74"/>
                <a:gd name="T25" fmla="*/ 8 h 90"/>
                <a:gd name="T26" fmla="*/ 35 w 74"/>
                <a:gd name="T27" fmla="*/ 14 h 90"/>
                <a:gd name="T28" fmla="*/ 20 w 74"/>
                <a:gd name="T29" fmla="*/ 56 h 90"/>
                <a:gd name="T30" fmla="*/ 55 w 74"/>
                <a:gd name="T31" fmla="*/ 56 h 90"/>
                <a:gd name="T32" fmla="*/ 39 w 74"/>
                <a:gd name="T33"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90">
                  <a:moveTo>
                    <a:pt x="67" y="90"/>
                  </a:moveTo>
                  <a:cubicBezTo>
                    <a:pt x="57" y="62"/>
                    <a:pt x="57" y="62"/>
                    <a:pt x="57" y="62"/>
                  </a:cubicBezTo>
                  <a:cubicBezTo>
                    <a:pt x="17" y="62"/>
                    <a:pt x="17" y="62"/>
                    <a:pt x="17" y="62"/>
                  </a:cubicBezTo>
                  <a:cubicBezTo>
                    <a:pt x="7" y="90"/>
                    <a:pt x="7" y="90"/>
                    <a:pt x="7" y="90"/>
                  </a:cubicBezTo>
                  <a:cubicBezTo>
                    <a:pt x="0" y="90"/>
                    <a:pt x="0" y="90"/>
                    <a:pt x="0" y="90"/>
                  </a:cubicBezTo>
                  <a:cubicBezTo>
                    <a:pt x="34" y="0"/>
                    <a:pt x="34" y="0"/>
                    <a:pt x="34" y="0"/>
                  </a:cubicBezTo>
                  <a:cubicBezTo>
                    <a:pt x="40" y="0"/>
                    <a:pt x="40" y="0"/>
                    <a:pt x="40" y="0"/>
                  </a:cubicBezTo>
                  <a:cubicBezTo>
                    <a:pt x="74" y="90"/>
                    <a:pt x="74" y="90"/>
                    <a:pt x="74" y="90"/>
                  </a:cubicBezTo>
                  <a:lnTo>
                    <a:pt x="67" y="90"/>
                  </a:lnTo>
                  <a:close/>
                  <a:moveTo>
                    <a:pt x="39" y="15"/>
                  </a:moveTo>
                  <a:cubicBezTo>
                    <a:pt x="39" y="13"/>
                    <a:pt x="38" y="12"/>
                    <a:pt x="38" y="11"/>
                  </a:cubicBezTo>
                  <a:cubicBezTo>
                    <a:pt x="38" y="10"/>
                    <a:pt x="38" y="9"/>
                    <a:pt x="37" y="8"/>
                  </a:cubicBezTo>
                  <a:cubicBezTo>
                    <a:pt x="37" y="8"/>
                    <a:pt x="37" y="8"/>
                    <a:pt x="37" y="8"/>
                  </a:cubicBezTo>
                  <a:cubicBezTo>
                    <a:pt x="36" y="10"/>
                    <a:pt x="36" y="13"/>
                    <a:pt x="35" y="14"/>
                  </a:cubicBezTo>
                  <a:cubicBezTo>
                    <a:pt x="20" y="56"/>
                    <a:pt x="20" y="56"/>
                    <a:pt x="20" y="56"/>
                  </a:cubicBezTo>
                  <a:cubicBezTo>
                    <a:pt x="55" y="56"/>
                    <a:pt x="55" y="56"/>
                    <a:pt x="55" y="56"/>
                  </a:cubicBezTo>
                  <a:lnTo>
                    <a:pt x="39"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6" name="Freeform 15"/>
            <p:cNvSpPr>
              <a:spLocks noEditPoints="1"/>
            </p:cNvSpPr>
            <p:nvPr/>
          </p:nvSpPr>
          <p:spPr bwMode="auto">
            <a:xfrm>
              <a:off x="1223963" y="557213"/>
              <a:ext cx="198438" cy="338138"/>
            </a:xfrm>
            <a:custGeom>
              <a:avLst/>
              <a:gdLst>
                <a:gd name="T0" fmla="*/ 46 w 53"/>
                <a:gd name="T1" fmla="*/ 90 h 90"/>
                <a:gd name="T2" fmla="*/ 34 w 53"/>
                <a:gd name="T3" fmla="*/ 64 h 90"/>
                <a:gd name="T4" fmla="*/ 27 w 53"/>
                <a:gd name="T5" fmla="*/ 53 h 90"/>
                <a:gd name="T6" fmla="*/ 17 w 53"/>
                <a:gd name="T7" fmla="*/ 50 h 90"/>
                <a:gd name="T8" fmla="*/ 6 w 53"/>
                <a:gd name="T9" fmla="*/ 50 h 90"/>
                <a:gd name="T10" fmla="*/ 6 w 53"/>
                <a:gd name="T11" fmla="*/ 90 h 90"/>
                <a:gd name="T12" fmla="*/ 0 w 53"/>
                <a:gd name="T13" fmla="*/ 90 h 90"/>
                <a:gd name="T14" fmla="*/ 0 w 53"/>
                <a:gd name="T15" fmla="*/ 0 h 90"/>
                <a:gd name="T16" fmla="*/ 25 w 53"/>
                <a:gd name="T17" fmla="*/ 0 h 90"/>
                <a:gd name="T18" fmla="*/ 44 w 53"/>
                <a:gd name="T19" fmla="*/ 6 h 90"/>
                <a:gd name="T20" fmla="*/ 51 w 53"/>
                <a:gd name="T21" fmla="*/ 23 h 90"/>
                <a:gd name="T22" fmla="*/ 45 w 53"/>
                <a:gd name="T23" fmla="*/ 40 h 90"/>
                <a:gd name="T24" fmla="*/ 29 w 53"/>
                <a:gd name="T25" fmla="*/ 48 h 90"/>
                <a:gd name="T26" fmla="*/ 29 w 53"/>
                <a:gd name="T27" fmla="*/ 48 h 90"/>
                <a:gd name="T28" fmla="*/ 40 w 53"/>
                <a:gd name="T29" fmla="*/ 61 h 90"/>
                <a:gd name="T30" fmla="*/ 53 w 53"/>
                <a:gd name="T31" fmla="*/ 90 h 90"/>
                <a:gd name="T32" fmla="*/ 46 w 53"/>
                <a:gd name="T33" fmla="*/ 90 h 90"/>
                <a:gd name="T34" fmla="*/ 6 w 53"/>
                <a:gd name="T35" fmla="*/ 5 h 90"/>
                <a:gd name="T36" fmla="*/ 6 w 53"/>
                <a:gd name="T37" fmla="*/ 44 h 90"/>
                <a:gd name="T38" fmla="*/ 22 w 53"/>
                <a:gd name="T39" fmla="*/ 44 h 90"/>
                <a:gd name="T40" fmla="*/ 38 w 53"/>
                <a:gd name="T41" fmla="*/ 39 h 90"/>
                <a:gd name="T42" fmla="*/ 44 w 53"/>
                <a:gd name="T43" fmla="*/ 24 h 90"/>
                <a:gd name="T44" fmla="*/ 39 w 53"/>
                <a:gd name="T45" fmla="*/ 10 h 90"/>
                <a:gd name="T46" fmla="*/ 23 w 53"/>
                <a:gd name="T47" fmla="*/ 5 h 90"/>
                <a:gd name="T48" fmla="*/ 6 w 53"/>
                <a:gd name="T49" fmla="*/ 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90">
                  <a:moveTo>
                    <a:pt x="46" y="90"/>
                  </a:moveTo>
                  <a:cubicBezTo>
                    <a:pt x="34" y="64"/>
                    <a:pt x="34" y="64"/>
                    <a:pt x="34" y="64"/>
                  </a:cubicBezTo>
                  <a:cubicBezTo>
                    <a:pt x="32" y="58"/>
                    <a:pt x="29" y="55"/>
                    <a:pt x="27" y="53"/>
                  </a:cubicBezTo>
                  <a:cubicBezTo>
                    <a:pt x="24" y="51"/>
                    <a:pt x="21" y="50"/>
                    <a:pt x="17" y="50"/>
                  </a:cubicBezTo>
                  <a:cubicBezTo>
                    <a:pt x="6" y="50"/>
                    <a:pt x="6" y="50"/>
                    <a:pt x="6" y="50"/>
                  </a:cubicBezTo>
                  <a:cubicBezTo>
                    <a:pt x="6" y="90"/>
                    <a:pt x="6" y="90"/>
                    <a:pt x="6" y="90"/>
                  </a:cubicBezTo>
                  <a:cubicBezTo>
                    <a:pt x="0" y="90"/>
                    <a:pt x="0" y="90"/>
                    <a:pt x="0" y="90"/>
                  </a:cubicBezTo>
                  <a:cubicBezTo>
                    <a:pt x="0" y="0"/>
                    <a:pt x="0" y="0"/>
                    <a:pt x="0" y="0"/>
                  </a:cubicBezTo>
                  <a:cubicBezTo>
                    <a:pt x="25" y="0"/>
                    <a:pt x="25" y="0"/>
                    <a:pt x="25" y="0"/>
                  </a:cubicBezTo>
                  <a:cubicBezTo>
                    <a:pt x="33" y="0"/>
                    <a:pt x="39" y="2"/>
                    <a:pt x="44" y="6"/>
                  </a:cubicBezTo>
                  <a:cubicBezTo>
                    <a:pt x="49" y="11"/>
                    <a:pt x="51" y="16"/>
                    <a:pt x="51" y="23"/>
                  </a:cubicBezTo>
                  <a:cubicBezTo>
                    <a:pt x="51" y="30"/>
                    <a:pt x="49" y="35"/>
                    <a:pt x="45" y="40"/>
                  </a:cubicBezTo>
                  <a:cubicBezTo>
                    <a:pt x="41" y="44"/>
                    <a:pt x="36" y="47"/>
                    <a:pt x="29" y="48"/>
                  </a:cubicBezTo>
                  <a:cubicBezTo>
                    <a:pt x="29" y="48"/>
                    <a:pt x="29" y="48"/>
                    <a:pt x="29" y="48"/>
                  </a:cubicBezTo>
                  <a:cubicBezTo>
                    <a:pt x="33" y="50"/>
                    <a:pt x="37" y="54"/>
                    <a:pt x="40" y="61"/>
                  </a:cubicBezTo>
                  <a:cubicBezTo>
                    <a:pt x="53" y="90"/>
                    <a:pt x="53" y="90"/>
                    <a:pt x="53" y="90"/>
                  </a:cubicBezTo>
                  <a:lnTo>
                    <a:pt x="46" y="90"/>
                  </a:lnTo>
                  <a:close/>
                  <a:moveTo>
                    <a:pt x="6" y="5"/>
                  </a:moveTo>
                  <a:cubicBezTo>
                    <a:pt x="6" y="44"/>
                    <a:pt x="6" y="44"/>
                    <a:pt x="6" y="44"/>
                  </a:cubicBezTo>
                  <a:cubicBezTo>
                    <a:pt x="22" y="44"/>
                    <a:pt x="22" y="44"/>
                    <a:pt x="22" y="44"/>
                  </a:cubicBezTo>
                  <a:cubicBezTo>
                    <a:pt x="29" y="44"/>
                    <a:pt x="34" y="42"/>
                    <a:pt x="38" y="39"/>
                  </a:cubicBezTo>
                  <a:cubicBezTo>
                    <a:pt x="42" y="35"/>
                    <a:pt x="44" y="30"/>
                    <a:pt x="44" y="24"/>
                  </a:cubicBezTo>
                  <a:cubicBezTo>
                    <a:pt x="44" y="18"/>
                    <a:pt x="43" y="14"/>
                    <a:pt x="39" y="10"/>
                  </a:cubicBezTo>
                  <a:cubicBezTo>
                    <a:pt x="35" y="7"/>
                    <a:pt x="30" y="5"/>
                    <a:pt x="23"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7" name="Freeform 16"/>
            <p:cNvSpPr>
              <a:spLocks/>
            </p:cNvSpPr>
            <p:nvPr/>
          </p:nvSpPr>
          <p:spPr bwMode="auto">
            <a:xfrm>
              <a:off x="1452563" y="557213"/>
              <a:ext cx="217488" cy="338138"/>
            </a:xfrm>
            <a:custGeom>
              <a:avLst/>
              <a:gdLst>
                <a:gd name="T0" fmla="*/ 76 w 137"/>
                <a:gd name="T1" fmla="*/ 12 h 213"/>
                <a:gd name="T2" fmla="*/ 76 w 137"/>
                <a:gd name="T3" fmla="*/ 213 h 213"/>
                <a:gd name="T4" fmla="*/ 62 w 137"/>
                <a:gd name="T5" fmla="*/ 213 h 213"/>
                <a:gd name="T6" fmla="*/ 62 w 137"/>
                <a:gd name="T7" fmla="*/ 12 h 213"/>
                <a:gd name="T8" fmla="*/ 0 w 137"/>
                <a:gd name="T9" fmla="*/ 12 h 213"/>
                <a:gd name="T10" fmla="*/ 0 w 137"/>
                <a:gd name="T11" fmla="*/ 0 h 213"/>
                <a:gd name="T12" fmla="*/ 137 w 137"/>
                <a:gd name="T13" fmla="*/ 0 h 213"/>
                <a:gd name="T14" fmla="*/ 137 w 137"/>
                <a:gd name="T15" fmla="*/ 12 h 213"/>
                <a:gd name="T16" fmla="*/ 76 w 137"/>
                <a:gd name="T17"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13">
                  <a:moveTo>
                    <a:pt x="76" y="12"/>
                  </a:moveTo>
                  <a:lnTo>
                    <a:pt x="76" y="213"/>
                  </a:lnTo>
                  <a:lnTo>
                    <a:pt x="62" y="213"/>
                  </a:lnTo>
                  <a:lnTo>
                    <a:pt x="62" y="12"/>
                  </a:lnTo>
                  <a:lnTo>
                    <a:pt x="0" y="12"/>
                  </a:lnTo>
                  <a:lnTo>
                    <a:pt x="0" y="0"/>
                  </a:lnTo>
                  <a:lnTo>
                    <a:pt x="137" y="0"/>
                  </a:lnTo>
                  <a:lnTo>
                    <a:pt x="137" y="12"/>
                  </a:lnTo>
                  <a:lnTo>
                    <a:pt x="7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8" name="Freeform 17"/>
            <p:cNvSpPr>
              <a:spLocks/>
            </p:cNvSpPr>
            <p:nvPr/>
          </p:nvSpPr>
          <p:spPr bwMode="auto">
            <a:xfrm>
              <a:off x="1862138" y="557213"/>
              <a:ext cx="160338" cy="338138"/>
            </a:xfrm>
            <a:custGeom>
              <a:avLst/>
              <a:gdLst>
                <a:gd name="T0" fmla="*/ 14 w 101"/>
                <a:gd name="T1" fmla="*/ 12 h 213"/>
                <a:gd name="T2" fmla="*/ 14 w 101"/>
                <a:gd name="T3" fmla="*/ 99 h 213"/>
                <a:gd name="T4" fmla="*/ 94 w 101"/>
                <a:gd name="T5" fmla="*/ 99 h 213"/>
                <a:gd name="T6" fmla="*/ 94 w 101"/>
                <a:gd name="T7" fmla="*/ 114 h 213"/>
                <a:gd name="T8" fmla="*/ 14 w 101"/>
                <a:gd name="T9" fmla="*/ 114 h 213"/>
                <a:gd name="T10" fmla="*/ 14 w 101"/>
                <a:gd name="T11" fmla="*/ 213 h 213"/>
                <a:gd name="T12" fmla="*/ 0 w 101"/>
                <a:gd name="T13" fmla="*/ 213 h 213"/>
                <a:gd name="T14" fmla="*/ 0 w 101"/>
                <a:gd name="T15" fmla="*/ 0 h 213"/>
                <a:gd name="T16" fmla="*/ 101 w 101"/>
                <a:gd name="T17" fmla="*/ 0 h 213"/>
                <a:gd name="T18" fmla="*/ 101 w 101"/>
                <a:gd name="T19" fmla="*/ 12 h 213"/>
                <a:gd name="T20" fmla="*/ 14 w 101"/>
                <a:gd name="T21"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13">
                  <a:moveTo>
                    <a:pt x="14" y="12"/>
                  </a:moveTo>
                  <a:lnTo>
                    <a:pt x="14" y="99"/>
                  </a:lnTo>
                  <a:lnTo>
                    <a:pt x="94" y="99"/>
                  </a:lnTo>
                  <a:lnTo>
                    <a:pt x="94" y="114"/>
                  </a:lnTo>
                  <a:lnTo>
                    <a:pt x="14" y="114"/>
                  </a:lnTo>
                  <a:lnTo>
                    <a:pt x="14" y="213"/>
                  </a:lnTo>
                  <a:lnTo>
                    <a:pt x="0" y="213"/>
                  </a:lnTo>
                  <a:lnTo>
                    <a:pt x="0" y="0"/>
                  </a:lnTo>
                  <a:lnTo>
                    <a:pt x="101" y="0"/>
                  </a:lnTo>
                  <a:lnTo>
                    <a:pt x="101" y="12"/>
                  </a:lnTo>
                  <a:lnTo>
                    <a:pt x="1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19" name="Freeform 18"/>
            <p:cNvSpPr>
              <a:spLocks/>
            </p:cNvSpPr>
            <p:nvPr/>
          </p:nvSpPr>
          <p:spPr bwMode="auto">
            <a:xfrm>
              <a:off x="2063750" y="557213"/>
              <a:ext cx="236538" cy="338138"/>
            </a:xfrm>
            <a:custGeom>
              <a:avLst/>
              <a:gdLst>
                <a:gd name="T0" fmla="*/ 34 w 63"/>
                <a:gd name="T1" fmla="*/ 56 h 90"/>
                <a:gd name="T2" fmla="*/ 34 w 63"/>
                <a:gd name="T3" fmla="*/ 90 h 90"/>
                <a:gd name="T4" fmla="*/ 27 w 63"/>
                <a:gd name="T5" fmla="*/ 90 h 90"/>
                <a:gd name="T6" fmla="*/ 27 w 63"/>
                <a:gd name="T7" fmla="*/ 56 h 90"/>
                <a:gd name="T8" fmla="*/ 0 w 63"/>
                <a:gd name="T9" fmla="*/ 0 h 90"/>
                <a:gd name="T10" fmla="*/ 7 w 63"/>
                <a:gd name="T11" fmla="*/ 0 h 90"/>
                <a:gd name="T12" fmla="*/ 28 w 63"/>
                <a:gd name="T13" fmla="*/ 43 h 90"/>
                <a:gd name="T14" fmla="*/ 31 w 63"/>
                <a:gd name="T15" fmla="*/ 50 h 90"/>
                <a:gd name="T16" fmla="*/ 31 w 63"/>
                <a:gd name="T17" fmla="*/ 50 h 90"/>
                <a:gd name="T18" fmla="*/ 34 w 63"/>
                <a:gd name="T19" fmla="*/ 44 h 90"/>
                <a:gd name="T20" fmla="*/ 56 w 63"/>
                <a:gd name="T21" fmla="*/ 0 h 90"/>
                <a:gd name="T22" fmla="*/ 63 w 63"/>
                <a:gd name="T23" fmla="*/ 0 h 90"/>
                <a:gd name="T24" fmla="*/ 34 w 63"/>
                <a:gd name="T25"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90">
                  <a:moveTo>
                    <a:pt x="34" y="56"/>
                  </a:moveTo>
                  <a:cubicBezTo>
                    <a:pt x="34" y="90"/>
                    <a:pt x="34" y="90"/>
                    <a:pt x="34" y="90"/>
                  </a:cubicBezTo>
                  <a:cubicBezTo>
                    <a:pt x="27" y="90"/>
                    <a:pt x="27" y="90"/>
                    <a:pt x="27" y="90"/>
                  </a:cubicBezTo>
                  <a:cubicBezTo>
                    <a:pt x="27" y="56"/>
                    <a:pt x="27" y="56"/>
                    <a:pt x="27" y="56"/>
                  </a:cubicBezTo>
                  <a:cubicBezTo>
                    <a:pt x="0" y="0"/>
                    <a:pt x="0" y="0"/>
                    <a:pt x="0" y="0"/>
                  </a:cubicBezTo>
                  <a:cubicBezTo>
                    <a:pt x="7" y="0"/>
                    <a:pt x="7" y="0"/>
                    <a:pt x="7" y="0"/>
                  </a:cubicBezTo>
                  <a:cubicBezTo>
                    <a:pt x="28" y="43"/>
                    <a:pt x="28" y="43"/>
                    <a:pt x="28" y="43"/>
                  </a:cubicBezTo>
                  <a:cubicBezTo>
                    <a:pt x="29" y="45"/>
                    <a:pt x="30" y="47"/>
                    <a:pt x="31" y="50"/>
                  </a:cubicBezTo>
                  <a:cubicBezTo>
                    <a:pt x="31" y="50"/>
                    <a:pt x="31" y="50"/>
                    <a:pt x="31" y="50"/>
                  </a:cubicBezTo>
                  <a:cubicBezTo>
                    <a:pt x="32" y="49"/>
                    <a:pt x="33" y="46"/>
                    <a:pt x="34" y="44"/>
                  </a:cubicBezTo>
                  <a:cubicBezTo>
                    <a:pt x="56" y="0"/>
                    <a:pt x="56" y="0"/>
                    <a:pt x="56" y="0"/>
                  </a:cubicBezTo>
                  <a:cubicBezTo>
                    <a:pt x="63" y="0"/>
                    <a:pt x="63" y="0"/>
                    <a:pt x="63" y="0"/>
                  </a:cubicBezTo>
                  <a:lnTo>
                    <a:pt x="3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0" name="Freeform 19"/>
            <p:cNvSpPr>
              <a:spLocks/>
            </p:cNvSpPr>
            <p:nvPr/>
          </p:nvSpPr>
          <p:spPr bwMode="auto">
            <a:xfrm>
              <a:off x="2325688" y="549275"/>
              <a:ext cx="106363" cy="346075"/>
            </a:xfrm>
            <a:custGeom>
              <a:avLst/>
              <a:gdLst>
                <a:gd name="T0" fmla="*/ 28 w 28"/>
                <a:gd name="T1" fmla="*/ 0 h 92"/>
                <a:gd name="T2" fmla="*/ 28 w 28"/>
                <a:gd name="T3" fmla="*/ 92 h 92"/>
                <a:gd name="T4" fmla="*/ 22 w 28"/>
                <a:gd name="T5" fmla="*/ 92 h 92"/>
                <a:gd name="T6" fmla="*/ 22 w 28"/>
                <a:gd name="T7" fmla="*/ 9 h 92"/>
                <a:gd name="T8" fmla="*/ 12 w 28"/>
                <a:gd name="T9" fmla="*/ 16 h 92"/>
                <a:gd name="T10" fmla="*/ 0 w 28"/>
                <a:gd name="T11" fmla="*/ 21 h 92"/>
                <a:gd name="T12" fmla="*/ 0 w 28"/>
                <a:gd name="T13" fmla="*/ 16 h 92"/>
                <a:gd name="T14" fmla="*/ 7 w 28"/>
                <a:gd name="T15" fmla="*/ 13 h 92"/>
                <a:gd name="T16" fmla="*/ 14 w 28"/>
                <a:gd name="T17" fmla="*/ 9 h 92"/>
                <a:gd name="T18" fmla="*/ 20 w 28"/>
                <a:gd name="T19" fmla="*/ 5 h 92"/>
                <a:gd name="T20" fmla="*/ 26 w 28"/>
                <a:gd name="T21" fmla="*/ 0 h 92"/>
                <a:gd name="T22" fmla="*/ 28 w 28"/>
                <a:gd name="T2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92">
                  <a:moveTo>
                    <a:pt x="28" y="0"/>
                  </a:moveTo>
                  <a:cubicBezTo>
                    <a:pt x="28" y="92"/>
                    <a:pt x="28" y="92"/>
                    <a:pt x="28" y="92"/>
                  </a:cubicBezTo>
                  <a:cubicBezTo>
                    <a:pt x="22" y="92"/>
                    <a:pt x="22" y="92"/>
                    <a:pt x="22" y="92"/>
                  </a:cubicBezTo>
                  <a:cubicBezTo>
                    <a:pt x="22" y="9"/>
                    <a:pt x="22" y="9"/>
                    <a:pt x="22" y="9"/>
                  </a:cubicBezTo>
                  <a:cubicBezTo>
                    <a:pt x="19" y="12"/>
                    <a:pt x="16" y="14"/>
                    <a:pt x="12" y="16"/>
                  </a:cubicBezTo>
                  <a:cubicBezTo>
                    <a:pt x="8" y="18"/>
                    <a:pt x="4" y="20"/>
                    <a:pt x="0" y="21"/>
                  </a:cubicBezTo>
                  <a:cubicBezTo>
                    <a:pt x="0" y="16"/>
                    <a:pt x="0" y="16"/>
                    <a:pt x="0" y="16"/>
                  </a:cubicBezTo>
                  <a:cubicBezTo>
                    <a:pt x="2" y="15"/>
                    <a:pt x="5" y="14"/>
                    <a:pt x="7" y="13"/>
                  </a:cubicBezTo>
                  <a:cubicBezTo>
                    <a:pt x="9" y="12"/>
                    <a:pt x="12" y="11"/>
                    <a:pt x="14" y="9"/>
                  </a:cubicBezTo>
                  <a:cubicBezTo>
                    <a:pt x="16" y="8"/>
                    <a:pt x="18" y="7"/>
                    <a:pt x="20" y="5"/>
                  </a:cubicBezTo>
                  <a:cubicBezTo>
                    <a:pt x="22" y="3"/>
                    <a:pt x="24" y="2"/>
                    <a:pt x="26" y="0"/>
                  </a:cubicBez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1" name="Freeform 20"/>
            <p:cNvSpPr>
              <a:spLocks/>
            </p:cNvSpPr>
            <p:nvPr/>
          </p:nvSpPr>
          <p:spPr bwMode="auto">
            <a:xfrm>
              <a:off x="2484438" y="557213"/>
              <a:ext cx="220663" cy="338138"/>
            </a:xfrm>
            <a:custGeom>
              <a:avLst/>
              <a:gdLst>
                <a:gd name="T0" fmla="*/ 39 w 59"/>
                <a:gd name="T1" fmla="*/ 11 h 90"/>
                <a:gd name="T2" fmla="*/ 33 w 59"/>
                <a:gd name="T3" fmla="*/ 22 h 90"/>
                <a:gd name="T4" fmla="*/ 26 w 59"/>
                <a:gd name="T5" fmla="*/ 32 h 90"/>
                <a:gd name="T6" fmla="*/ 19 w 59"/>
                <a:gd name="T7" fmla="*/ 43 h 90"/>
                <a:gd name="T8" fmla="*/ 13 w 59"/>
                <a:gd name="T9" fmla="*/ 52 h 90"/>
                <a:gd name="T10" fmla="*/ 7 w 59"/>
                <a:gd name="T11" fmla="*/ 59 h 90"/>
                <a:gd name="T12" fmla="*/ 42 w 59"/>
                <a:gd name="T13" fmla="*/ 59 h 90"/>
                <a:gd name="T14" fmla="*/ 42 w 59"/>
                <a:gd name="T15" fmla="*/ 34 h 90"/>
                <a:gd name="T16" fmla="*/ 47 w 59"/>
                <a:gd name="T17" fmla="*/ 34 h 90"/>
                <a:gd name="T18" fmla="*/ 47 w 59"/>
                <a:gd name="T19" fmla="*/ 59 h 90"/>
                <a:gd name="T20" fmla="*/ 59 w 59"/>
                <a:gd name="T21" fmla="*/ 59 h 90"/>
                <a:gd name="T22" fmla="*/ 59 w 59"/>
                <a:gd name="T23" fmla="*/ 65 h 90"/>
                <a:gd name="T24" fmla="*/ 47 w 59"/>
                <a:gd name="T25" fmla="*/ 65 h 90"/>
                <a:gd name="T26" fmla="*/ 47 w 59"/>
                <a:gd name="T27" fmla="*/ 90 h 90"/>
                <a:gd name="T28" fmla="*/ 42 w 59"/>
                <a:gd name="T29" fmla="*/ 90 h 90"/>
                <a:gd name="T30" fmla="*/ 42 w 59"/>
                <a:gd name="T31" fmla="*/ 65 h 90"/>
                <a:gd name="T32" fmla="*/ 0 w 59"/>
                <a:gd name="T33" fmla="*/ 65 h 90"/>
                <a:gd name="T34" fmla="*/ 0 w 59"/>
                <a:gd name="T35" fmla="*/ 60 h 90"/>
                <a:gd name="T36" fmla="*/ 11 w 59"/>
                <a:gd name="T37" fmla="*/ 46 h 90"/>
                <a:gd name="T38" fmla="*/ 21 w 59"/>
                <a:gd name="T39" fmla="*/ 31 h 90"/>
                <a:gd name="T40" fmla="*/ 30 w 59"/>
                <a:gd name="T41" fmla="*/ 16 h 90"/>
                <a:gd name="T42" fmla="*/ 38 w 59"/>
                <a:gd name="T43" fmla="*/ 0 h 90"/>
                <a:gd name="T44" fmla="*/ 45 w 59"/>
                <a:gd name="T45" fmla="*/ 0 h 90"/>
                <a:gd name="T46" fmla="*/ 39 w 59"/>
                <a:gd name="T4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90">
                  <a:moveTo>
                    <a:pt x="39" y="11"/>
                  </a:moveTo>
                  <a:cubicBezTo>
                    <a:pt x="37" y="14"/>
                    <a:pt x="35" y="18"/>
                    <a:pt x="33" y="22"/>
                  </a:cubicBezTo>
                  <a:cubicBezTo>
                    <a:pt x="31" y="25"/>
                    <a:pt x="29" y="29"/>
                    <a:pt x="26" y="32"/>
                  </a:cubicBezTo>
                  <a:cubicBezTo>
                    <a:pt x="24" y="36"/>
                    <a:pt x="22" y="39"/>
                    <a:pt x="19" y="43"/>
                  </a:cubicBezTo>
                  <a:cubicBezTo>
                    <a:pt x="17" y="46"/>
                    <a:pt x="15" y="49"/>
                    <a:pt x="13" y="52"/>
                  </a:cubicBezTo>
                  <a:cubicBezTo>
                    <a:pt x="11" y="55"/>
                    <a:pt x="9" y="57"/>
                    <a:pt x="7" y="59"/>
                  </a:cubicBezTo>
                  <a:cubicBezTo>
                    <a:pt x="42" y="59"/>
                    <a:pt x="42" y="59"/>
                    <a:pt x="42" y="59"/>
                  </a:cubicBezTo>
                  <a:cubicBezTo>
                    <a:pt x="42" y="34"/>
                    <a:pt x="42" y="34"/>
                    <a:pt x="42" y="34"/>
                  </a:cubicBezTo>
                  <a:cubicBezTo>
                    <a:pt x="47" y="34"/>
                    <a:pt x="47" y="34"/>
                    <a:pt x="47" y="34"/>
                  </a:cubicBezTo>
                  <a:cubicBezTo>
                    <a:pt x="47" y="59"/>
                    <a:pt x="47" y="59"/>
                    <a:pt x="47" y="59"/>
                  </a:cubicBezTo>
                  <a:cubicBezTo>
                    <a:pt x="59" y="59"/>
                    <a:pt x="59" y="59"/>
                    <a:pt x="59" y="59"/>
                  </a:cubicBezTo>
                  <a:cubicBezTo>
                    <a:pt x="59" y="65"/>
                    <a:pt x="59" y="65"/>
                    <a:pt x="59" y="65"/>
                  </a:cubicBezTo>
                  <a:cubicBezTo>
                    <a:pt x="47" y="65"/>
                    <a:pt x="47" y="65"/>
                    <a:pt x="47" y="65"/>
                  </a:cubicBezTo>
                  <a:cubicBezTo>
                    <a:pt x="47" y="90"/>
                    <a:pt x="47" y="90"/>
                    <a:pt x="47" y="90"/>
                  </a:cubicBezTo>
                  <a:cubicBezTo>
                    <a:pt x="42" y="90"/>
                    <a:pt x="42" y="90"/>
                    <a:pt x="42" y="90"/>
                  </a:cubicBezTo>
                  <a:cubicBezTo>
                    <a:pt x="42" y="65"/>
                    <a:pt x="42" y="65"/>
                    <a:pt x="42" y="65"/>
                  </a:cubicBezTo>
                  <a:cubicBezTo>
                    <a:pt x="0" y="65"/>
                    <a:pt x="0" y="65"/>
                    <a:pt x="0" y="65"/>
                  </a:cubicBezTo>
                  <a:cubicBezTo>
                    <a:pt x="0" y="60"/>
                    <a:pt x="0" y="60"/>
                    <a:pt x="0" y="60"/>
                  </a:cubicBezTo>
                  <a:cubicBezTo>
                    <a:pt x="4" y="55"/>
                    <a:pt x="7" y="50"/>
                    <a:pt x="11" y="46"/>
                  </a:cubicBezTo>
                  <a:cubicBezTo>
                    <a:pt x="14" y="41"/>
                    <a:pt x="17" y="36"/>
                    <a:pt x="21" y="31"/>
                  </a:cubicBezTo>
                  <a:cubicBezTo>
                    <a:pt x="24" y="26"/>
                    <a:pt x="27" y="21"/>
                    <a:pt x="30" y="16"/>
                  </a:cubicBezTo>
                  <a:cubicBezTo>
                    <a:pt x="33" y="11"/>
                    <a:pt x="36" y="5"/>
                    <a:pt x="38" y="0"/>
                  </a:cubicBezTo>
                  <a:cubicBezTo>
                    <a:pt x="45" y="0"/>
                    <a:pt x="45" y="0"/>
                    <a:pt x="45" y="0"/>
                  </a:cubicBezTo>
                  <a:cubicBezTo>
                    <a:pt x="43" y="3"/>
                    <a:pt x="41" y="7"/>
                    <a:pt x="3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2" name="Freeform 21"/>
            <p:cNvSpPr>
              <a:spLocks/>
            </p:cNvSpPr>
            <p:nvPr/>
          </p:nvSpPr>
          <p:spPr bwMode="auto">
            <a:xfrm>
              <a:off x="469900" y="549275"/>
              <a:ext cx="180975" cy="354013"/>
            </a:xfrm>
            <a:custGeom>
              <a:avLst/>
              <a:gdLst>
                <a:gd name="T0" fmla="*/ 0 w 48"/>
                <a:gd name="T1" fmla="*/ 89 h 94"/>
                <a:gd name="T2" fmla="*/ 0 w 48"/>
                <a:gd name="T3" fmla="*/ 82 h 94"/>
                <a:gd name="T4" fmla="*/ 20 w 48"/>
                <a:gd name="T5" fmla="*/ 88 h 94"/>
                <a:gd name="T6" fmla="*/ 36 w 48"/>
                <a:gd name="T7" fmla="*/ 84 h 94"/>
                <a:gd name="T8" fmla="*/ 42 w 48"/>
                <a:gd name="T9" fmla="*/ 72 h 94"/>
                <a:gd name="T10" fmla="*/ 38 w 48"/>
                <a:gd name="T11" fmla="*/ 60 h 94"/>
                <a:gd name="T12" fmla="*/ 22 w 48"/>
                <a:gd name="T13" fmla="*/ 49 h 94"/>
                <a:gd name="T14" fmla="*/ 5 w 48"/>
                <a:gd name="T15" fmla="*/ 36 h 94"/>
                <a:gd name="T16" fmla="*/ 1 w 48"/>
                <a:gd name="T17" fmla="*/ 23 h 94"/>
                <a:gd name="T18" fmla="*/ 8 w 48"/>
                <a:gd name="T19" fmla="*/ 7 h 94"/>
                <a:gd name="T20" fmla="*/ 28 w 48"/>
                <a:gd name="T21" fmla="*/ 0 h 94"/>
                <a:gd name="T22" fmla="*/ 45 w 48"/>
                <a:gd name="T23" fmla="*/ 3 h 94"/>
                <a:gd name="T24" fmla="*/ 45 w 48"/>
                <a:gd name="T25" fmla="*/ 10 h 94"/>
                <a:gd name="T26" fmla="*/ 28 w 48"/>
                <a:gd name="T27" fmla="*/ 6 h 94"/>
                <a:gd name="T28" fmla="*/ 13 w 48"/>
                <a:gd name="T29" fmla="*/ 11 h 94"/>
                <a:gd name="T30" fmla="*/ 8 w 48"/>
                <a:gd name="T31" fmla="*/ 22 h 94"/>
                <a:gd name="T32" fmla="*/ 11 w 48"/>
                <a:gd name="T33" fmla="*/ 34 h 94"/>
                <a:gd name="T34" fmla="*/ 27 w 48"/>
                <a:gd name="T35" fmla="*/ 45 h 94"/>
                <a:gd name="T36" fmla="*/ 44 w 48"/>
                <a:gd name="T37" fmla="*/ 58 h 94"/>
                <a:gd name="T38" fmla="*/ 48 w 48"/>
                <a:gd name="T39" fmla="*/ 70 h 94"/>
                <a:gd name="T40" fmla="*/ 41 w 48"/>
                <a:gd name="T41" fmla="*/ 87 h 94"/>
                <a:gd name="T42" fmla="*/ 21 w 48"/>
                <a:gd name="T43" fmla="*/ 94 h 94"/>
                <a:gd name="T44" fmla="*/ 10 w 48"/>
                <a:gd name="T45" fmla="*/ 92 h 94"/>
                <a:gd name="T46" fmla="*/ 0 w 48"/>
                <a:gd name="T47" fmla="*/ 8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94">
                  <a:moveTo>
                    <a:pt x="0" y="89"/>
                  </a:moveTo>
                  <a:cubicBezTo>
                    <a:pt x="0" y="82"/>
                    <a:pt x="0" y="82"/>
                    <a:pt x="0" y="82"/>
                  </a:cubicBezTo>
                  <a:cubicBezTo>
                    <a:pt x="7" y="86"/>
                    <a:pt x="14" y="88"/>
                    <a:pt x="20" y="88"/>
                  </a:cubicBezTo>
                  <a:cubicBezTo>
                    <a:pt x="27" y="88"/>
                    <a:pt x="33" y="87"/>
                    <a:pt x="36" y="84"/>
                  </a:cubicBezTo>
                  <a:cubicBezTo>
                    <a:pt x="40" y="81"/>
                    <a:pt x="42" y="77"/>
                    <a:pt x="42" y="72"/>
                  </a:cubicBezTo>
                  <a:cubicBezTo>
                    <a:pt x="42" y="67"/>
                    <a:pt x="41" y="63"/>
                    <a:pt x="38" y="60"/>
                  </a:cubicBezTo>
                  <a:cubicBezTo>
                    <a:pt x="36" y="58"/>
                    <a:pt x="30" y="54"/>
                    <a:pt x="22" y="49"/>
                  </a:cubicBezTo>
                  <a:cubicBezTo>
                    <a:pt x="13" y="44"/>
                    <a:pt x="7" y="39"/>
                    <a:pt x="5" y="36"/>
                  </a:cubicBezTo>
                  <a:cubicBezTo>
                    <a:pt x="2" y="32"/>
                    <a:pt x="1" y="28"/>
                    <a:pt x="1" y="23"/>
                  </a:cubicBezTo>
                  <a:cubicBezTo>
                    <a:pt x="1" y="17"/>
                    <a:pt x="3" y="11"/>
                    <a:pt x="8" y="7"/>
                  </a:cubicBezTo>
                  <a:cubicBezTo>
                    <a:pt x="13" y="2"/>
                    <a:pt x="20" y="0"/>
                    <a:pt x="28" y="0"/>
                  </a:cubicBezTo>
                  <a:cubicBezTo>
                    <a:pt x="34" y="0"/>
                    <a:pt x="39" y="1"/>
                    <a:pt x="45" y="3"/>
                  </a:cubicBezTo>
                  <a:cubicBezTo>
                    <a:pt x="45" y="10"/>
                    <a:pt x="45" y="10"/>
                    <a:pt x="45" y="10"/>
                  </a:cubicBezTo>
                  <a:cubicBezTo>
                    <a:pt x="39" y="7"/>
                    <a:pt x="34" y="6"/>
                    <a:pt x="28" y="6"/>
                  </a:cubicBezTo>
                  <a:cubicBezTo>
                    <a:pt x="21" y="6"/>
                    <a:pt x="17" y="7"/>
                    <a:pt x="13" y="11"/>
                  </a:cubicBezTo>
                  <a:cubicBezTo>
                    <a:pt x="9" y="14"/>
                    <a:pt x="8" y="18"/>
                    <a:pt x="8" y="22"/>
                  </a:cubicBezTo>
                  <a:cubicBezTo>
                    <a:pt x="8" y="27"/>
                    <a:pt x="9" y="31"/>
                    <a:pt x="11" y="34"/>
                  </a:cubicBezTo>
                  <a:cubicBezTo>
                    <a:pt x="14" y="36"/>
                    <a:pt x="19" y="40"/>
                    <a:pt x="27" y="45"/>
                  </a:cubicBezTo>
                  <a:cubicBezTo>
                    <a:pt x="36" y="50"/>
                    <a:pt x="41" y="54"/>
                    <a:pt x="44" y="58"/>
                  </a:cubicBezTo>
                  <a:cubicBezTo>
                    <a:pt x="47" y="61"/>
                    <a:pt x="48" y="66"/>
                    <a:pt x="48" y="70"/>
                  </a:cubicBezTo>
                  <a:cubicBezTo>
                    <a:pt x="48" y="77"/>
                    <a:pt x="46" y="83"/>
                    <a:pt x="41" y="87"/>
                  </a:cubicBezTo>
                  <a:cubicBezTo>
                    <a:pt x="36" y="92"/>
                    <a:pt x="29" y="94"/>
                    <a:pt x="21" y="94"/>
                  </a:cubicBezTo>
                  <a:cubicBezTo>
                    <a:pt x="17" y="94"/>
                    <a:pt x="14" y="93"/>
                    <a:pt x="10" y="92"/>
                  </a:cubicBezTo>
                  <a:cubicBezTo>
                    <a:pt x="6" y="92"/>
                    <a:pt x="3" y="90"/>
                    <a:pt x="0"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3" name="Freeform 22"/>
            <p:cNvSpPr>
              <a:spLocks/>
            </p:cNvSpPr>
            <p:nvPr/>
          </p:nvSpPr>
          <p:spPr bwMode="auto">
            <a:xfrm>
              <a:off x="687388" y="557213"/>
              <a:ext cx="222250" cy="338138"/>
            </a:xfrm>
            <a:custGeom>
              <a:avLst/>
              <a:gdLst>
                <a:gd name="T0" fmla="*/ 78 w 140"/>
                <a:gd name="T1" fmla="*/ 12 h 213"/>
                <a:gd name="T2" fmla="*/ 78 w 140"/>
                <a:gd name="T3" fmla="*/ 213 h 213"/>
                <a:gd name="T4" fmla="*/ 62 w 140"/>
                <a:gd name="T5" fmla="*/ 213 h 213"/>
                <a:gd name="T6" fmla="*/ 62 w 140"/>
                <a:gd name="T7" fmla="*/ 12 h 213"/>
                <a:gd name="T8" fmla="*/ 0 w 140"/>
                <a:gd name="T9" fmla="*/ 12 h 213"/>
                <a:gd name="T10" fmla="*/ 0 w 140"/>
                <a:gd name="T11" fmla="*/ 0 h 213"/>
                <a:gd name="T12" fmla="*/ 140 w 140"/>
                <a:gd name="T13" fmla="*/ 0 h 213"/>
                <a:gd name="T14" fmla="*/ 140 w 140"/>
                <a:gd name="T15" fmla="*/ 12 h 213"/>
                <a:gd name="T16" fmla="*/ 78 w 140"/>
                <a:gd name="T17"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213">
                  <a:moveTo>
                    <a:pt x="78" y="12"/>
                  </a:moveTo>
                  <a:lnTo>
                    <a:pt x="78" y="213"/>
                  </a:lnTo>
                  <a:lnTo>
                    <a:pt x="62" y="213"/>
                  </a:lnTo>
                  <a:lnTo>
                    <a:pt x="62" y="12"/>
                  </a:lnTo>
                  <a:lnTo>
                    <a:pt x="0" y="12"/>
                  </a:lnTo>
                  <a:lnTo>
                    <a:pt x="0" y="0"/>
                  </a:lnTo>
                  <a:lnTo>
                    <a:pt x="140" y="0"/>
                  </a:lnTo>
                  <a:lnTo>
                    <a:pt x="140" y="12"/>
                  </a:lnTo>
                  <a:lnTo>
                    <a:pt x="7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4" name="Freeform 23"/>
            <p:cNvSpPr>
              <a:spLocks noEditPoints="1"/>
            </p:cNvSpPr>
            <p:nvPr/>
          </p:nvSpPr>
          <p:spPr bwMode="auto">
            <a:xfrm>
              <a:off x="893763" y="557213"/>
              <a:ext cx="277813" cy="338138"/>
            </a:xfrm>
            <a:custGeom>
              <a:avLst/>
              <a:gdLst>
                <a:gd name="T0" fmla="*/ 67 w 74"/>
                <a:gd name="T1" fmla="*/ 90 h 90"/>
                <a:gd name="T2" fmla="*/ 57 w 74"/>
                <a:gd name="T3" fmla="*/ 62 h 90"/>
                <a:gd name="T4" fmla="*/ 17 w 74"/>
                <a:gd name="T5" fmla="*/ 62 h 90"/>
                <a:gd name="T6" fmla="*/ 7 w 74"/>
                <a:gd name="T7" fmla="*/ 90 h 90"/>
                <a:gd name="T8" fmla="*/ 0 w 74"/>
                <a:gd name="T9" fmla="*/ 90 h 90"/>
                <a:gd name="T10" fmla="*/ 34 w 74"/>
                <a:gd name="T11" fmla="*/ 0 h 90"/>
                <a:gd name="T12" fmla="*/ 40 w 74"/>
                <a:gd name="T13" fmla="*/ 0 h 90"/>
                <a:gd name="T14" fmla="*/ 74 w 74"/>
                <a:gd name="T15" fmla="*/ 90 h 90"/>
                <a:gd name="T16" fmla="*/ 67 w 74"/>
                <a:gd name="T17" fmla="*/ 90 h 90"/>
                <a:gd name="T18" fmla="*/ 39 w 74"/>
                <a:gd name="T19" fmla="*/ 15 h 90"/>
                <a:gd name="T20" fmla="*/ 38 w 74"/>
                <a:gd name="T21" fmla="*/ 11 h 90"/>
                <a:gd name="T22" fmla="*/ 37 w 74"/>
                <a:gd name="T23" fmla="*/ 8 h 90"/>
                <a:gd name="T24" fmla="*/ 37 w 74"/>
                <a:gd name="T25" fmla="*/ 8 h 90"/>
                <a:gd name="T26" fmla="*/ 35 w 74"/>
                <a:gd name="T27" fmla="*/ 14 h 90"/>
                <a:gd name="T28" fmla="*/ 20 w 74"/>
                <a:gd name="T29" fmla="*/ 56 h 90"/>
                <a:gd name="T30" fmla="*/ 55 w 74"/>
                <a:gd name="T31" fmla="*/ 56 h 90"/>
                <a:gd name="T32" fmla="*/ 39 w 74"/>
                <a:gd name="T33"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90">
                  <a:moveTo>
                    <a:pt x="67" y="90"/>
                  </a:moveTo>
                  <a:cubicBezTo>
                    <a:pt x="57" y="62"/>
                    <a:pt x="57" y="62"/>
                    <a:pt x="57" y="62"/>
                  </a:cubicBezTo>
                  <a:cubicBezTo>
                    <a:pt x="17" y="62"/>
                    <a:pt x="17" y="62"/>
                    <a:pt x="17" y="62"/>
                  </a:cubicBezTo>
                  <a:cubicBezTo>
                    <a:pt x="7" y="90"/>
                    <a:pt x="7" y="90"/>
                    <a:pt x="7" y="90"/>
                  </a:cubicBezTo>
                  <a:cubicBezTo>
                    <a:pt x="0" y="90"/>
                    <a:pt x="0" y="90"/>
                    <a:pt x="0" y="90"/>
                  </a:cubicBezTo>
                  <a:cubicBezTo>
                    <a:pt x="34" y="0"/>
                    <a:pt x="34" y="0"/>
                    <a:pt x="34" y="0"/>
                  </a:cubicBezTo>
                  <a:cubicBezTo>
                    <a:pt x="40" y="0"/>
                    <a:pt x="40" y="0"/>
                    <a:pt x="40" y="0"/>
                  </a:cubicBezTo>
                  <a:cubicBezTo>
                    <a:pt x="74" y="90"/>
                    <a:pt x="74" y="90"/>
                    <a:pt x="74" y="90"/>
                  </a:cubicBezTo>
                  <a:lnTo>
                    <a:pt x="67" y="90"/>
                  </a:lnTo>
                  <a:close/>
                  <a:moveTo>
                    <a:pt x="39" y="15"/>
                  </a:moveTo>
                  <a:cubicBezTo>
                    <a:pt x="39" y="13"/>
                    <a:pt x="38" y="12"/>
                    <a:pt x="38" y="11"/>
                  </a:cubicBezTo>
                  <a:cubicBezTo>
                    <a:pt x="38" y="10"/>
                    <a:pt x="38" y="9"/>
                    <a:pt x="37" y="8"/>
                  </a:cubicBezTo>
                  <a:cubicBezTo>
                    <a:pt x="37" y="8"/>
                    <a:pt x="37" y="8"/>
                    <a:pt x="37" y="8"/>
                  </a:cubicBezTo>
                  <a:cubicBezTo>
                    <a:pt x="36" y="10"/>
                    <a:pt x="36" y="13"/>
                    <a:pt x="35" y="14"/>
                  </a:cubicBezTo>
                  <a:cubicBezTo>
                    <a:pt x="20" y="56"/>
                    <a:pt x="20" y="56"/>
                    <a:pt x="20" y="56"/>
                  </a:cubicBezTo>
                  <a:cubicBezTo>
                    <a:pt x="55" y="56"/>
                    <a:pt x="55" y="56"/>
                    <a:pt x="55" y="56"/>
                  </a:cubicBezTo>
                  <a:lnTo>
                    <a:pt x="39"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5" name="Freeform 24"/>
            <p:cNvSpPr>
              <a:spLocks noEditPoints="1"/>
            </p:cNvSpPr>
            <p:nvPr/>
          </p:nvSpPr>
          <p:spPr bwMode="auto">
            <a:xfrm>
              <a:off x="1223963" y="557213"/>
              <a:ext cx="198438" cy="338138"/>
            </a:xfrm>
            <a:custGeom>
              <a:avLst/>
              <a:gdLst>
                <a:gd name="T0" fmla="*/ 46 w 53"/>
                <a:gd name="T1" fmla="*/ 90 h 90"/>
                <a:gd name="T2" fmla="*/ 34 w 53"/>
                <a:gd name="T3" fmla="*/ 64 h 90"/>
                <a:gd name="T4" fmla="*/ 27 w 53"/>
                <a:gd name="T5" fmla="*/ 53 h 90"/>
                <a:gd name="T6" fmla="*/ 17 w 53"/>
                <a:gd name="T7" fmla="*/ 50 h 90"/>
                <a:gd name="T8" fmla="*/ 6 w 53"/>
                <a:gd name="T9" fmla="*/ 50 h 90"/>
                <a:gd name="T10" fmla="*/ 6 w 53"/>
                <a:gd name="T11" fmla="*/ 90 h 90"/>
                <a:gd name="T12" fmla="*/ 0 w 53"/>
                <a:gd name="T13" fmla="*/ 90 h 90"/>
                <a:gd name="T14" fmla="*/ 0 w 53"/>
                <a:gd name="T15" fmla="*/ 0 h 90"/>
                <a:gd name="T16" fmla="*/ 25 w 53"/>
                <a:gd name="T17" fmla="*/ 0 h 90"/>
                <a:gd name="T18" fmla="*/ 44 w 53"/>
                <a:gd name="T19" fmla="*/ 6 h 90"/>
                <a:gd name="T20" fmla="*/ 51 w 53"/>
                <a:gd name="T21" fmla="*/ 23 h 90"/>
                <a:gd name="T22" fmla="*/ 45 w 53"/>
                <a:gd name="T23" fmla="*/ 40 h 90"/>
                <a:gd name="T24" fmla="*/ 29 w 53"/>
                <a:gd name="T25" fmla="*/ 48 h 90"/>
                <a:gd name="T26" fmla="*/ 29 w 53"/>
                <a:gd name="T27" fmla="*/ 48 h 90"/>
                <a:gd name="T28" fmla="*/ 40 w 53"/>
                <a:gd name="T29" fmla="*/ 61 h 90"/>
                <a:gd name="T30" fmla="*/ 53 w 53"/>
                <a:gd name="T31" fmla="*/ 90 h 90"/>
                <a:gd name="T32" fmla="*/ 46 w 53"/>
                <a:gd name="T33" fmla="*/ 90 h 90"/>
                <a:gd name="T34" fmla="*/ 6 w 53"/>
                <a:gd name="T35" fmla="*/ 5 h 90"/>
                <a:gd name="T36" fmla="*/ 6 w 53"/>
                <a:gd name="T37" fmla="*/ 44 h 90"/>
                <a:gd name="T38" fmla="*/ 22 w 53"/>
                <a:gd name="T39" fmla="*/ 44 h 90"/>
                <a:gd name="T40" fmla="*/ 38 w 53"/>
                <a:gd name="T41" fmla="*/ 39 h 90"/>
                <a:gd name="T42" fmla="*/ 44 w 53"/>
                <a:gd name="T43" fmla="*/ 24 h 90"/>
                <a:gd name="T44" fmla="*/ 39 w 53"/>
                <a:gd name="T45" fmla="*/ 10 h 90"/>
                <a:gd name="T46" fmla="*/ 23 w 53"/>
                <a:gd name="T47" fmla="*/ 5 h 90"/>
                <a:gd name="T48" fmla="*/ 6 w 53"/>
                <a:gd name="T49" fmla="*/ 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90">
                  <a:moveTo>
                    <a:pt x="46" y="90"/>
                  </a:moveTo>
                  <a:cubicBezTo>
                    <a:pt x="34" y="64"/>
                    <a:pt x="34" y="64"/>
                    <a:pt x="34" y="64"/>
                  </a:cubicBezTo>
                  <a:cubicBezTo>
                    <a:pt x="32" y="58"/>
                    <a:pt x="29" y="55"/>
                    <a:pt x="27" y="53"/>
                  </a:cubicBezTo>
                  <a:cubicBezTo>
                    <a:pt x="24" y="51"/>
                    <a:pt x="21" y="50"/>
                    <a:pt x="17" y="50"/>
                  </a:cubicBezTo>
                  <a:cubicBezTo>
                    <a:pt x="6" y="50"/>
                    <a:pt x="6" y="50"/>
                    <a:pt x="6" y="50"/>
                  </a:cubicBezTo>
                  <a:cubicBezTo>
                    <a:pt x="6" y="90"/>
                    <a:pt x="6" y="90"/>
                    <a:pt x="6" y="90"/>
                  </a:cubicBezTo>
                  <a:cubicBezTo>
                    <a:pt x="0" y="90"/>
                    <a:pt x="0" y="90"/>
                    <a:pt x="0" y="90"/>
                  </a:cubicBezTo>
                  <a:cubicBezTo>
                    <a:pt x="0" y="0"/>
                    <a:pt x="0" y="0"/>
                    <a:pt x="0" y="0"/>
                  </a:cubicBezTo>
                  <a:cubicBezTo>
                    <a:pt x="25" y="0"/>
                    <a:pt x="25" y="0"/>
                    <a:pt x="25" y="0"/>
                  </a:cubicBezTo>
                  <a:cubicBezTo>
                    <a:pt x="33" y="0"/>
                    <a:pt x="39" y="2"/>
                    <a:pt x="44" y="6"/>
                  </a:cubicBezTo>
                  <a:cubicBezTo>
                    <a:pt x="49" y="11"/>
                    <a:pt x="51" y="16"/>
                    <a:pt x="51" y="23"/>
                  </a:cubicBezTo>
                  <a:cubicBezTo>
                    <a:pt x="51" y="30"/>
                    <a:pt x="49" y="35"/>
                    <a:pt x="45" y="40"/>
                  </a:cubicBezTo>
                  <a:cubicBezTo>
                    <a:pt x="41" y="44"/>
                    <a:pt x="36" y="47"/>
                    <a:pt x="29" y="48"/>
                  </a:cubicBezTo>
                  <a:cubicBezTo>
                    <a:pt x="29" y="48"/>
                    <a:pt x="29" y="48"/>
                    <a:pt x="29" y="48"/>
                  </a:cubicBezTo>
                  <a:cubicBezTo>
                    <a:pt x="33" y="50"/>
                    <a:pt x="37" y="54"/>
                    <a:pt x="40" y="61"/>
                  </a:cubicBezTo>
                  <a:cubicBezTo>
                    <a:pt x="53" y="90"/>
                    <a:pt x="53" y="90"/>
                    <a:pt x="53" y="90"/>
                  </a:cubicBezTo>
                  <a:lnTo>
                    <a:pt x="46" y="90"/>
                  </a:lnTo>
                  <a:close/>
                  <a:moveTo>
                    <a:pt x="6" y="5"/>
                  </a:moveTo>
                  <a:cubicBezTo>
                    <a:pt x="6" y="44"/>
                    <a:pt x="6" y="44"/>
                    <a:pt x="6" y="44"/>
                  </a:cubicBezTo>
                  <a:cubicBezTo>
                    <a:pt x="22" y="44"/>
                    <a:pt x="22" y="44"/>
                    <a:pt x="22" y="44"/>
                  </a:cubicBezTo>
                  <a:cubicBezTo>
                    <a:pt x="29" y="44"/>
                    <a:pt x="34" y="42"/>
                    <a:pt x="38" y="39"/>
                  </a:cubicBezTo>
                  <a:cubicBezTo>
                    <a:pt x="42" y="35"/>
                    <a:pt x="44" y="30"/>
                    <a:pt x="44" y="24"/>
                  </a:cubicBezTo>
                  <a:cubicBezTo>
                    <a:pt x="44" y="18"/>
                    <a:pt x="43" y="14"/>
                    <a:pt x="39" y="10"/>
                  </a:cubicBezTo>
                  <a:cubicBezTo>
                    <a:pt x="35" y="7"/>
                    <a:pt x="30" y="5"/>
                    <a:pt x="23"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6" name="Freeform 25"/>
            <p:cNvSpPr>
              <a:spLocks/>
            </p:cNvSpPr>
            <p:nvPr/>
          </p:nvSpPr>
          <p:spPr bwMode="auto">
            <a:xfrm>
              <a:off x="1452563" y="557213"/>
              <a:ext cx="217488" cy="338138"/>
            </a:xfrm>
            <a:custGeom>
              <a:avLst/>
              <a:gdLst>
                <a:gd name="T0" fmla="*/ 76 w 137"/>
                <a:gd name="T1" fmla="*/ 12 h 213"/>
                <a:gd name="T2" fmla="*/ 76 w 137"/>
                <a:gd name="T3" fmla="*/ 213 h 213"/>
                <a:gd name="T4" fmla="*/ 62 w 137"/>
                <a:gd name="T5" fmla="*/ 213 h 213"/>
                <a:gd name="T6" fmla="*/ 62 w 137"/>
                <a:gd name="T7" fmla="*/ 12 h 213"/>
                <a:gd name="T8" fmla="*/ 0 w 137"/>
                <a:gd name="T9" fmla="*/ 12 h 213"/>
                <a:gd name="T10" fmla="*/ 0 w 137"/>
                <a:gd name="T11" fmla="*/ 0 h 213"/>
                <a:gd name="T12" fmla="*/ 137 w 137"/>
                <a:gd name="T13" fmla="*/ 0 h 213"/>
                <a:gd name="T14" fmla="*/ 137 w 137"/>
                <a:gd name="T15" fmla="*/ 12 h 213"/>
                <a:gd name="T16" fmla="*/ 76 w 137"/>
                <a:gd name="T17"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13">
                  <a:moveTo>
                    <a:pt x="76" y="12"/>
                  </a:moveTo>
                  <a:lnTo>
                    <a:pt x="76" y="213"/>
                  </a:lnTo>
                  <a:lnTo>
                    <a:pt x="62" y="213"/>
                  </a:lnTo>
                  <a:lnTo>
                    <a:pt x="62" y="12"/>
                  </a:lnTo>
                  <a:lnTo>
                    <a:pt x="0" y="12"/>
                  </a:lnTo>
                  <a:lnTo>
                    <a:pt x="0" y="0"/>
                  </a:lnTo>
                  <a:lnTo>
                    <a:pt x="137" y="0"/>
                  </a:lnTo>
                  <a:lnTo>
                    <a:pt x="137" y="12"/>
                  </a:lnTo>
                  <a:lnTo>
                    <a:pt x="7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7" name="Freeform 26"/>
            <p:cNvSpPr>
              <a:spLocks/>
            </p:cNvSpPr>
            <p:nvPr/>
          </p:nvSpPr>
          <p:spPr bwMode="auto">
            <a:xfrm>
              <a:off x="1862138" y="557213"/>
              <a:ext cx="160338" cy="338138"/>
            </a:xfrm>
            <a:custGeom>
              <a:avLst/>
              <a:gdLst>
                <a:gd name="T0" fmla="*/ 14 w 101"/>
                <a:gd name="T1" fmla="*/ 12 h 213"/>
                <a:gd name="T2" fmla="*/ 14 w 101"/>
                <a:gd name="T3" fmla="*/ 99 h 213"/>
                <a:gd name="T4" fmla="*/ 94 w 101"/>
                <a:gd name="T5" fmla="*/ 99 h 213"/>
                <a:gd name="T6" fmla="*/ 94 w 101"/>
                <a:gd name="T7" fmla="*/ 114 h 213"/>
                <a:gd name="T8" fmla="*/ 14 w 101"/>
                <a:gd name="T9" fmla="*/ 114 h 213"/>
                <a:gd name="T10" fmla="*/ 14 w 101"/>
                <a:gd name="T11" fmla="*/ 213 h 213"/>
                <a:gd name="T12" fmla="*/ 0 w 101"/>
                <a:gd name="T13" fmla="*/ 213 h 213"/>
                <a:gd name="T14" fmla="*/ 0 w 101"/>
                <a:gd name="T15" fmla="*/ 0 h 213"/>
                <a:gd name="T16" fmla="*/ 101 w 101"/>
                <a:gd name="T17" fmla="*/ 0 h 213"/>
                <a:gd name="T18" fmla="*/ 101 w 101"/>
                <a:gd name="T19" fmla="*/ 12 h 213"/>
                <a:gd name="T20" fmla="*/ 14 w 101"/>
                <a:gd name="T21"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13">
                  <a:moveTo>
                    <a:pt x="14" y="12"/>
                  </a:moveTo>
                  <a:lnTo>
                    <a:pt x="14" y="99"/>
                  </a:lnTo>
                  <a:lnTo>
                    <a:pt x="94" y="99"/>
                  </a:lnTo>
                  <a:lnTo>
                    <a:pt x="94" y="114"/>
                  </a:lnTo>
                  <a:lnTo>
                    <a:pt x="14" y="114"/>
                  </a:lnTo>
                  <a:lnTo>
                    <a:pt x="14" y="213"/>
                  </a:lnTo>
                  <a:lnTo>
                    <a:pt x="0" y="213"/>
                  </a:lnTo>
                  <a:lnTo>
                    <a:pt x="0" y="0"/>
                  </a:lnTo>
                  <a:lnTo>
                    <a:pt x="101" y="0"/>
                  </a:lnTo>
                  <a:lnTo>
                    <a:pt x="101" y="12"/>
                  </a:lnTo>
                  <a:lnTo>
                    <a:pt x="1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8" name="Freeform 27"/>
            <p:cNvSpPr>
              <a:spLocks/>
            </p:cNvSpPr>
            <p:nvPr/>
          </p:nvSpPr>
          <p:spPr bwMode="auto">
            <a:xfrm>
              <a:off x="2063750" y="557213"/>
              <a:ext cx="236538" cy="338138"/>
            </a:xfrm>
            <a:custGeom>
              <a:avLst/>
              <a:gdLst>
                <a:gd name="T0" fmla="*/ 34 w 63"/>
                <a:gd name="T1" fmla="*/ 56 h 90"/>
                <a:gd name="T2" fmla="*/ 34 w 63"/>
                <a:gd name="T3" fmla="*/ 90 h 90"/>
                <a:gd name="T4" fmla="*/ 27 w 63"/>
                <a:gd name="T5" fmla="*/ 90 h 90"/>
                <a:gd name="T6" fmla="*/ 27 w 63"/>
                <a:gd name="T7" fmla="*/ 56 h 90"/>
                <a:gd name="T8" fmla="*/ 0 w 63"/>
                <a:gd name="T9" fmla="*/ 0 h 90"/>
                <a:gd name="T10" fmla="*/ 7 w 63"/>
                <a:gd name="T11" fmla="*/ 0 h 90"/>
                <a:gd name="T12" fmla="*/ 28 w 63"/>
                <a:gd name="T13" fmla="*/ 43 h 90"/>
                <a:gd name="T14" fmla="*/ 31 w 63"/>
                <a:gd name="T15" fmla="*/ 50 h 90"/>
                <a:gd name="T16" fmla="*/ 31 w 63"/>
                <a:gd name="T17" fmla="*/ 50 h 90"/>
                <a:gd name="T18" fmla="*/ 34 w 63"/>
                <a:gd name="T19" fmla="*/ 44 h 90"/>
                <a:gd name="T20" fmla="*/ 56 w 63"/>
                <a:gd name="T21" fmla="*/ 0 h 90"/>
                <a:gd name="T22" fmla="*/ 63 w 63"/>
                <a:gd name="T23" fmla="*/ 0 h 90"/>
                <a:gd name="T24" fmla="*/ 34 w 63"/>
                <a:gd name="T25"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90">
                  <a:moveTo>
                    <a:pt x="34" y="56"/>
                  </a:moveTo>
                  <a:cubicBezTo>
                    <a:pt x="34" y="90"/>
                    <a:pt x="34" y="90"/>
                    <a:pt x="34" y="90"/>
                  </a:cubicBezTo>
                  <a:cubicBezTo>
                    <a:pt x="27" y="90"/>
                    <a:pt x="27" y="90"/>
                    <a:pt x="27" y="90"/>
                  </a:cubicBezTo>
                  <a:cubicBezTo>
                    <a:pt x="27" y="56"/>
                    <a:pt x="27" y="56"/>
                    <a:pt x="27" y="56"/>
                  </a:cubicBezTo>
                  <a:cubicBezTo>
                    <a:pt x="0" y="0"/>
                    <a:pt x="0" y="0"/>
                    <a:pt x="0" y="0"/>
                  </a:cubicBezTo>
                  <a:cubicBezTo>
                    <a:pt x="7" y="0"/>
                    <a:pt x="7" y="0"/>
                    <a:pt x="7" y="0"/>
                  </a:cubicBezTo>
                  <a:cubicBezTo>
                    <a:pt x="28" y="43"/>
                    <a:pt x="28" y="43"/>
                    <a:pt x="28" y="43"/>
                  </a:cubicBezTo>
                  <a:cubicBezTo>
                    <a:pt x="29" y="45"/>
                    <a:pt x="30" y="47"/>
                    <a:pt x="31" y="50"/>
                  </a:cubicBezTo>
                  <a:cubicBezTo>
                    <a:pt x="31" y="50"/>
                    <a:pt x="31" y="50"/>
                    <a:pt x="31" y="50"/>
                  </a:cubicBezTo>
                  <a:cubicBezTo>
                    <a:pt x="32" y="49"/>
                    <a:pt x="33" y="46"/>
                    <a:pt x="34" y="44"/>
                  </a:cubicBezTo>
                  <a:cubicBezTo>
                    <a:pt x="56" y="0"/>
                    <a:pt x="56" y="0"/>
                    <a:pt x="56" y="0"/>
                  </a:cubicBezTo>
                  <a:cubicBezTo>
                    <a:pt x="63" y="0"/>
                    <a:pt x="63" y="0"/>
                    <a:pt x="63" y="0"/>
                  </a:cubicBezTo>
                  <a:lnTo>
                    <a:pt x="3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29" name="Freeform 28"/>
            <p:cNvSpPr>
              <a:spLocks/>
            </p:cNvSpPr>
            <p:nvPr/>
          </p:nvSpPr>
          <p:spPr bwMode="auto">
            <a:xfrm>
              <a:off x="2325688" y="549275"/>
              <a:ext cx="106363" cy="346075"/>
            </a:xfrm>
            <a:custGeom>
              <a:avLst/>
              <a:gdLst>
                <a:gd name="T0" fmla="*/ 28 w 28"/>
                <a:gd name="T1" fmla="*/ 0 h 92"/>
                <a:gd name="T2" fmla="*/ 28 w 28"/>
                <a:gd name="T3" fmla="*/ 92 h 92"/>
                <a:gd name="T4" fmla="*/ 22 w 28"/>
                <a:gd name="T5" fmla="*/ 92 h 92"/>
                <a:gd name="T6" fmla="*/ 22 w 28"/>
                <a:gd name="T7" fmla="*/ 9 h 92"/>
                <a:gd name="T8" fmla="*/ 12 w 28"/>
                <a:gd name="T9" fmla="*/ 16 h 92"/>
                <a:gd name="T10" fmla="*/ 0 w 28"/>
                <a:gd name="T11" fmla="*/ 21 h 92"/>
                <a:gd name="T12" fmla="*/ 0 w 28"/>
                <a:gd name="T13" fmla="*/ 16 h 92"/>
                <a:gd name="T14" fmla="*/ 7 w 28"/>
                <a:gd name="T15" fmla="*/ 13 h 92"/>
                <a:gd name="T16" fmla="*/ 14 w 28"/>
                <a:gd name="T17" fmla="*/ 9 h 92"/>
                <a:gd name="T18" fmla="*/ 20 w 28"/>
                <a:gd name="T19" fmla="*/ 5 h 92"/>
                <a:gd name="T20" fmla="*/ 26 w 28"/>
                <a:gd name="T21" fmla="*/ 0 h 92"/>
                <a:gd name="T22" fmla="*/ 28 w 28"/>
                <a:gd name="T2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92">
                  <a:moveTo>
                    <a:pt x="28" y="0"/>
                  </a:moveTo>
                  <a:cubicBezTo>
                    <a:pt x="28" y="92"/>
                    <a:pt x="28" y="92"/>
                    <a:pt x="28" y="92"/>
                  </a:cubicBezTo>
                  <a:cubicBezTo>
                    <a:pt x="22" y="92"/>
                    <a:pt x="22" y="92"/>
                    <a:pt x="22" y="92"/>
                  </a:cubicBezTo>
                  <a:cubicBezTo>
                    <a:pt x="22" y="9"/>
                    <a:pt x="22" y="9"/>
                    <a:pt x="22" y="9"/>
                  </a:cubicBezTo>
                  <a:cubicBezTo>
                    <a:pt x="19" y="12"/>
                    <a:pt x="16" y="14"/>
                    <a:pt x="12" y="16"/>
                  </a:cubicBezTo>
                  <a:cubicBezTo>
                    <a:pt x="8" y="18"/>
                    <a:pt x="4" y="20"/>
                    <a:pt x="0" y="21"/>
                  </a:cubicBezTo>
                  <a:cubicBezTo>
                    <a:pt x="0" y="16"/>
                    <a:pt x="0" y="16"/>
                    <a:pt x="0" y="16"/>
                  </a:cubicBezTo>
                  <a:cubicBezTo>
                    <a:pt x="2" y="15"/>
                    <a:pt x="5" y="14"/>
                    <a:pt x="7" y="13"/>
                  </a:cubicBezTo>
                  <a:cubicBezTo>
                    <a:pt x="9" y="12"/>
                    <a:pt x="12" y="11"/>
                    <a:pt x="14" y="9"/>
                  </a:cubicBezTo>
                  <a:cubicBezTo>
                    <a:pt x="16" y="8"/>
                    <a:pt x="18" y="7"/>
                    <a:pt x="20" y="5"/>
                  </a:cubicBezTo>
                  <a:cubicBezTo>
                    <a:pt x="22" y="3"/>
                    <a:pt x="24" y="2"/>
                    <a:pt x="26" y="0"/>
                  </a:cubicBez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sp>
          <p:nvSpPr>
            <p:cNvPr id="30" name="Freeform 29"/>
            <p:cNvSpPr>
              <a:spLocks/>
            </p:cNvSpPr>
            <p:nvPr/>
          </p:nvSpPr>
          <p:spPr bwMode="auto">
            <a:xfrm>
              <a:off x="2484438" y="557213"/>
              <a:ext cx="220663" cy="338138"/>
            </a:xfrm>
            <a:custGeom>
              <a:avLst/>
              <a:gdLst>
                <a:gd name="T0" fmla="*/ 39 w 59"/>
                <a:gd name="T1" fmla="*/ 11 h 90"/>
                <a:gd name="T2" fmla="*/ 33 w 59"/>
                <a:gd name="T3" fmla="*/ 22 h 90"/>
                <a:gd name="T4" fmla="*/ 26 w 59"/>
                <a:gd name="T5" fmla="*/ 32 h 90"/>
                <a:gd name="T6" fmla="*/ 19 w 59"/>
                <a:gd name="T7" fmla="*/ 43 h 90"/>
                <a:gd name="T8" fmla="*/ 13 w 59"/>
                <a:gd name="T9" fmla="*/ 52 h 90"/>
                <a:gd name="T10" fmla="*/ 7 w 59"/>
                <a:gd name="T11" fmla="*/ 59 h 90"/>
                <a:gd name="T12" fmla="*/ 42 w 59"/>
                <a:gd name="T13" fmla="*/ 59 h 90"/>
                <a:gd name="T14" fmla="*/ 42 w 59"/>
                <a:gd name="T15" fmla="*/ 34 h 90"/>
                <a:gd name="T16" fmla="*/ 47 w 59"/>
                <a:gd name="T17" fmla="*/ 34 h 90"/>
                <a:gd name="T18" fmla="*/ 47 w 59"/>
                <a:gd name="T19" fmla="*/ 59 h 90"/>
                <a:gd name="T20" fmla="*/ 59 w 59"/>
                <a:gd name="T21" fmla="*/ 59 h 90"/>
                <a:gd name="T22" fmla="*/ 59 w 59"/>
                <a:gd name="T23" fmla="*/ 65 h 90"/>
                <a:gd name="T24" fmla="*/ 47 w 59"/>
                <a:gd name="T25" fmla="*/ 65 h 90"/>
                <a:gd name="T26" fmla="*/ 47 w 59"/>
                <a:gd name="T27" fmla="*/ 90 h 90"/>
                <a:gd name="T28" fmla="*/ 42 w 59"/>
                <a:gd name="T29" fmla="*/ 90 h 90"/>
                <a:gd name="T30" fmla="*/ 42 w 59"/>
                <a:gd name="T31" fmla="*/ 65 h 90"/>
                <a:gd name="T32" fmla="*/ 0 w 59"/>
                <a:gd name="T33" fmla="*/ 65 h 90"/>
                <a:gd name="T34" fmla="*/ 0 w 59"/>
                <a:gd name="T35" fmla="*/ 60 h 90"/>
                <a:gd name="T36" fmla="*/ 11 w 59"/>
                <a:gd name="T37" fmla="*/ 46 h 90"/>
                <a:gd name="T38" fmla="*/ 21 w 59"/>
                <a:gd name="T39" fmla="*/ 31 h 90"/>
                <a:gd name="T40" fmla="*/ 30 w 59"/>
                <a:gd name="T41" fmla="*/ 16 h 90"/>
                <a:gd name="T42" fmla="*/ 38 w 59"/>
                <a:gd name="T43" fmla="*/ 0 h 90"/>
                <a:gd name="T44" fmla="*/ 45 w 59"/>
                <a:gd name="T45" fmla="*/ 0 h 90"/>
                <a:gd name="T46" fmla="*/ 39 w 59"/>
                <a:gd name="T4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90">
                  <a:moveTo>
                    <a:pt x="39" y="11"/>
                  </a:moveTo>
                  <a:cubicBezTo>
                    <a:pt x="37" y="14"/>
                    <a:pt x="35" y="18"/>
                    <a:pt x="33" y="22"/>
                  </a:cubicBezTo>
                  <a:cubicBezTo>
                    <a:pt x="31" y="25"/>
                    <a:pt x="29" y="29"/>
                    <a:pt x="26" y="32"/>
                  </a:cubicBezTo>
                  <a:cubicBezTo>
                    <a:pt x="24" y="36"/>
                    <a:pt x="22" y="39"/>
                    <a:pt x="19" y="43"/>
                  </a:cubicBezTo>
                  <a:cubicBezTo>
                    <a:pt x="17" y="46"/>
                    <a:pt x="15" y="49"/>
                    <a:pt x="13" y="52"/>
                  </a:cubicBezTo>
                  <a:cubicBezTo>
                    <a:pt x="11" y="55"/>
                    <a:pt x="9" y="57"/>
                    <a:pt x="7" y="59"/>
                  </a:cubicBezTo>
                  <a:cubicBezTo>
                    <a:pt x="42" y="59"/>
                    <a:pt x="42" y="59"/>
                    <a:pt x="42" y="59"/>
                  </a:cubicBezTo>
                  <a:cubicBezTo>
                    <a:pt x="42" y="34"/>
                    <a:pt x="42" y="34"/>
                    <a:pt x="42" y="34"/>
                  </a:cubicBezTo>
                  <a:cubicBezTo>
                    <a:pt x="47" y="34"/>
                    <a:pt x="47" y="34"/>
                    <a:pt x="47" y="34"/>
                  </a:cubicBezTo>
                  <a:cubicBezTo>
                    <a:pt x="47" y="59"/>
                    <a:pt x="47" y="59"/>
                    <a:pt x="47" y="59"/>
                  </a:cubicBezTo>
                  <a:cubicBezTo>
                    <a:pt x="59" y="59"/>
                    <a:pt x="59" y="59"/>
                    <a:pt x="59" y="59"/>
                  </a:cubicBezTo>
                  <a:cubicBezTo>
                    <a:pt x="59" y="65"/>
                    <a:pt x="59" y="65"/>
                    <a:pt x="59" y="65"/>
                  </a:cubicBezTo>
                  <a:cubicBezTo>
                    <a:pt x="47" y="65"/>
                    <a:pt x="47" y="65"/>
                    <a:pt x="47" y="65"/>
                  </a:cubicBezTo>
                  <a:cubicBezTo>
                    <a:pt x="47" y="90"/>
                    <a:pt x="47" y="90"/>
                    <a:pt x="47" y="90"/>
                  </a:cubicBezTo>
                  <a:cubicBezTo>
                    <a:pt x="42" y="90"/>
                    <a:pt x="42" y="90"/>
                    <a:pt x="42" y="90"/>
                  </a:cubicBezTo>
                  <a:cubicBezTo>
                    <a:pt x="42" y="65"/>
                    <a:pt x="42" y="65"/>
                    <a:pt x="42" y="65"/>
                  </a:cubicBezTo>
                  <a:cubicBezTo>
                    <a:pt x="0" y="65"/>
                    <a:pt x="0" y="65"/>
                    <a:pt x="0" y="65"/>
                  </a:cubicBezTo>
                  <a:cubicBezTo>
                    <a:pt x="0" y="60"/>
                    <a:pt x="0" y="60"/>
                    <a:pt x="0" y="60"/>
                  </a:cubicBezTo>
                  <a:cubicBezTo>
                    <a:pt x="4" y="55"/>
                    <a:pt x="7" y="50"/>
                    <a:pt x="11" y="46"/>
                  </a:cubicBezTo>
                  <a:cubicBezTo>
                    <a:pt x="14" y="41"/>
                    <a:pt x="17" y="36"/>
                    <a:pt x="21" y="31"/>
                  </a:cubicBezTo>
                  <a:cubicBezTo>
                    <a:pt x="24" y="26"/>
                    <a:pt x="27" y="21"/>
                    <a:pt x="30" y="16"/>
                  </a:cubicBezTo>
                  <a:cubicBezTo>
                    <a:pt x="33" y="11"/>
                    <a:pt x="36" y="5"/>
                    <a:pt x="38" y="0"/>
                  </a:cubicBezTo>
                  <a:cubicBezTo>
                    <a:pt x="45" y="0"/>
                    <a:pt x="45" y="0"/>
                    <a:pt x="45" y="0"/>
                  </a:cubicBezTo>
                  <a:cubicBezTo>
                    <a:pt x="43" y="3"/>
                    <a:pt x="41" y="7"/>
                    <a:pt x="3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192"/>
              <a:endParaRPr lang="en-US">
                <a:solidFill>
                  <a:srgbClr val="000000"/>
                </a:solidFill>
              </a:endParaRPr>
            </a:p>
          </p:txBody>
        </p:sp>
      </p:grpSp>
      <p:pic>
        <p:nvPicPr>
          <p:cNvPr id="3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3874" y="5968610"/>
            <a:ext cx="789559" cy="102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 Placeholder 3"/>
          <p:cNvSpPr txBox="1">
            <a:spLocks/>
          </p:cNvSpPr>
          <p:nvPr userDrawn="1"/>
        </p:nvSpPr>
        <p:spPr>
          <a:xfrm>
            <a:off x="2105565" y="5631931"/>
            <a:ext cx="6551573" cy="580130"/>
          </a:xfrm>
          <a:prstGeom prst="rect">
            <a:avLst/>
          </a:prstGeom>
        </p:spPr>
        <p:txBody>
          <a:bodyPr vert="horz" wrap="square" lIns="146059" tIns="91287" rIns="146059" bIns="91287" rtlCol="0">
            <a:spAutoFit/>
          </a:bodyPr>
          <a:lstStyle>
            <a:lvl1pPr marL="0" marR="0" indent="0" algn="l" defTabSz="932742" rtl="0" eaLnBrk="1" fontAlgn="auto" latinLnBrk="0" hangingPunct="1">
              <a:lnSpc>
                <a:spcPct val="90000"/>
              </a:lnSpc>
              <a:spcBef>
                <a:spcPct val="20000"/>
              </a:spcBef>
              <a:spcAft>
                <a:spcPts val="0"/>
              </a:spcAft>
              <a:buClrTx/>
              <a:buSzPct val="90000"/>
              <a:buFontTx/>
              <a:buNone/>
              <a:tabLst/>
              <a:defRPr sz="2800" kern="1200" spc="0" baseline="0">
                <a:solidFill>
                  <a:schemeClr val="bg1"/>
                </a:solidFill>
                <a:latin typeface="+mn-lt"/>
                <a:ea typeface="+mn-ea"/>
                <a:cs typeface="+mn-cs"/>
              </a:defRPr>
            </a:lvl1pPr>
            <a:lvl2pPr marL="342900" marR="0" indent="0" algn="l" defTabSz="932742" rtl="0" eaLnBrk="1" fontAlgn="auto" latinLnBrk="0" hangingPunct="1">
              <a:lnSpc>
                <a:spcPct val="90000"/>
              </a:lnSpc>
              <a:spcBef>
                <a:spcPct val="20000"/>
              </a:spcBef>
              <a:spcAft>
                <a:spcPts val="0"/>
              </a:spcAft>
              <a:buClrTx/>
              <a:buSzPct val="90000"/>
              <a:buFontTx/>
              <a:buNone/>
              <a:tabLst/>
              <a:defRPr sz="2400" kern="1200" spc="0" baseline="0">
                <a:solidFill>
                  <a:schemeClr val="tx2"/>
                </a:solidFill>
                <a:latin typeface="+mn-lt"/>
                <a:ea typeface="+mn-ea"/>
                <a:cs typeface="+mn-cs"/>
              </a:defRPr>
            </a:lvl2pPr>
            <a:lvl3pPr marL="57150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tx2"/>
                </a:solidFill>
                <a:latin typeface="+mn-lt"/>
                <a:ea typeface="+mn-ea"/>
                <a:cs typeface="+mn-cs"/>
              </a:defRPr>
            </a:lvl3pPr>
            <a:lvl4pPr marL="800100" marR="0" indent="0" algn="l" defTabSz="932742" rtl="0" eaLnBrk="1" fontAlgn="auto" latinLnBrk="0" hangingPunct="1">
              <a:lnSpc>
                <a:spcPct val="90000"/>
              </a:lnSpc>
              <a:spcBef>
                <a:spcPct val="20000"/>
              </a:spcBef>
              <a:spcAft>
                <a:spcPts val="0"/>
              </a:spcAft>
              <a:buClrTx/>
              <a:buSzPct val="90000"/>
              <a:buFontTx/>
              <a:buNone/>
              <a:tabLst/>
              <a:defRPr sz="1800" kern="1200" spc="0" baseline="0">
                <a:solidFill>
                  <a:schemeClr val="tx2"/>
                </a:solidFill>
                <a:latin typeface="+mn-lt"/>
                <a:ea typeface="+mn-ea"/>
                <a:cs typeface="+mn-cs"/>
              </a:defRPr>
            </a:lvl4pPr>
            <a:lvl5pPr marL="1028700" marR="0" indent="0" algn="l" defTabSz="932742" rtl="0" eaLnBrk="1" fontAlgn="auto" latinLnBrk="0" hangingPunct="1">
              <a:lnSpc>
                <a:spcPct val="90000"/>
              </a:lnSpc>
              <a:spcBef>
                <a:spcPct val="20000"/>
              </a:spcBef>
              <a:spcAft>
                <a:spcPts val="0"/>
              </a:spcAft>
              <a:buClrTx/>
              <a:buSzPct val="90000"/>
              <a:buFontTx/>
              <a:buNone/>
              <a:tabLst/>
              <a:defRPr sz="18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FFFFFF"/>
                </a:solidFill>
              </a:rPr>
              <a:t>CCG</a:t>
            </a:r>
            <a:endParaRPr lang="en-US" dirty="0">
              <a:solidFill>
                <a:srgbClr val="FFFFFF"/>
              </a:solidFill>
            </a:endParaRPr>
          </a:p>
        </p:txBody>
      </p:sp>
    </p:spTree>
    <p:extLst>
      <p:ext uri="{BB962C8B-B14F-4D97-AF65-F5344CB8AC3E}">
        <p14:creationId xmlns:p14="http://schemas.microsoft.com/office/powerpoint/2010/main" val="3283005935"/>
      </p:ext>
    </p:extLst>
  </p:cSld>
  <p:clrMapOvr>
    <a:masterClrMapping/>
  </p:clrMapOvr>
  <p:transition>
    <p:fade/>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116688"/>
          </a:xfrm>
        </p:spPr>
        <p:txBody>
          <a:bodyPr>
            <a:sp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14374117"/>
      </p:ext>
    </p:extLst>
  </p:cSld>
  <p:clrMapOvr>
    <a:masterClrMapping/>
  </p:clrMapOvr>
  <p:transition>
    <p:fade/>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57" y="1212849"/>
            <a:ext cx="5486399" cy="1947181"/>
          </a:xfrm>
        </p:spPr>
        <p:txBody>
          <a:bodyPr wrap="square">
            <a:spAutoFit/>
          </a:bodyPr>
          <a:lstStyle>
            <a:lvl1pPr marL="286859" indent="-286859">
              <a:spcBef>
                <a:spcPts val="1224"/>
              </a:spcBef>
              <a:buClr>
                <a:schemeClr val="accent6"/>
              </a:buClr>
              <a:buFont typeface="Arial" pitchFamily="34" charset="0"/>
              <a:buChar char="•"/>
              <a:defRPr lang="en-US" sz="2800" kern="1200" spc="0" baseline="0" dirty="0" smtClean="0">
                <a:solidFill>
                  <a:schemeClr val="accent6"/>
                </a:solidFill>
                <a:latin typeface="+mj-lt"/>
                <a:ea typeface="+mn-ea"/>
                <a:cs typeface="+mn-cs"/>
              </a:defRPr>
            </a:lvl1pPr>
            <a:lvl2pPr marL="530282" indent="-232808">
              <a:buClr>
                <a:schemeClr val="accent6"/>
              </a:buClr>
              <a:defRPr sz="2400">
                <a:solidFill>
                  <a:schemeClr val="accent6"/>
                </a:solidFill>
              </a:defRPr>
            </a:lvl2pPr>
            <a:lvl3pPr marL="698421" indent="-168140">
              <a:buClr>
                <a:schemeClr val="accent6"/>
              </a:buClr>
              <a:tabLst/>
              <a:defRPr sz="2000">
                <a:solidFill>
                  <a:schemeClr val="accent6"/>
                </a:solidFill>
              </a:defRPr>
            </a:lvl3pPr>
            <a:lvl4pPr marL="879492" indent="-181073">
              <a:buClr>
                <a:schemeClr val="accent6"/>
              </a:buClr>
              <a:defRPr>
                <a:solidFill>
                  <a:schemeClr val="accent6"/>
                </a:solidFill>
              </a:defRPr>
            </a:lvl4pPr>
            <a:lvl5pPr marL="1047638" indent="-168140">
              <a:buClr>
                <a:schemeClr val="accent6"/>
              </a:buClr>
              <a:tabLst/>
              <a:defRPr>
                <a:solidFill>
                  <a:schemeClr val="accent6"/>
                </a:solidFill>
              </a:defRPr>
            </a:lvl5pPr>
          </a:lstStyle>
          <a:p>
            <a:pPr marL="286859" marR="0" lvl="0" indent="-286859" algn="l" defTabSz="931192" rtl="0" eaLnBrk="1" fontAlgn="auto" latinLnBrk="0" hangingPunct="1">
              <a:lnSpc>
                <a:spcPct val="90000"/>
              </a:lnSpc>
              <a:spcBef>
                <a:spcPts val="1224"/>
              </a:spcBef>
              <a:spcAft>
                <a:spcPts val="0"/>
              </a:spcAft>
              <a:buClr>
                <a:schemeClr val="bg2"/>
              </a:buClr>
              <a:buSzPct val="90000"/>
              <a:buFont typeface="Arial" pitchFamily="34" charset="0"/>
              <a:buChar char="•"/>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56" y="1212849"/>
            <a:ext cx="5486399" cy="1947181"/>
          </a:xfrm>
        </p:spPr>
        <p:txBody>
          <a:bodyPr wrap="square">
            <a:spAutoFit/>
          </a:bodyPr>
          <a:lstStyle>
            <a:lvl1pPr marL="286859" indent="-286859">
              <a:spcBef>
                <a:spcPts val="1224"/>
              </a:spcBef>
              <a:buClr>
                <a:schemeClr val="accent6"/>
              </a:buClr>
              <a:buFont typeface="Arial" pitchFamily="34" charset="0"/>
              <a:buChar char="•"/>
              <a:defRPr sz="2800">
                <a:solidFill>
                  <a:schemeClr val="accent6"/>
                </a:solidFill>
              </a:defRPr>
            </a:lvl1pPr>
            <a:lvl2pPr marL="530282" indent="-232808">
              <a:buClr>
                <a:schemeClr val="accent6"/>
              </a:buClr>
              <a:defRPr sz="2400">
                <a:solidFill>
                  <a:schemeClr val="accent6"/>
                </a:solidFill>
              </a:defRPr>
            </a:lvl2pPr>
            <a:lvl3pPr marL="698421" indent="-168140">
              <a:buClr>
                <a:schemeClr val="accent6"/>
              </a:buClr>
              <a:tabLst/>
              <a:defRPr sz="2000">
                <a:solidFill>
                  <a:schemeClr val="accent6"/>
                </a:solidFill>
              </a:defRPr>
            </a:lvl3pPr>
            <a:lvl4pPr marL="879492" indent="-181073">
              <a:buClr>
                <a:schemeClr val="accent6"/>
              </a:buClr>
              <a:defRPr>
                <a:solidFill>
                  <a:schemeClr val="accent6"/>
                </a:solidFill>
              </a:defRPr>
            </a:lvl4pPr>
            <a:lvl5pPr marL="1047638" indent="-168140">
              <a:buClr>
                <a:schemeClr val="accent6"/>
              </a:buClr>
              <a:tabLst/>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11706515"/>
      </p:ext>
    </p:extLst>
  </p:cSld>
  <p:clrMapOvr>
    <a:masterClrMapping/>
  </p:clrMapOvr>
  <p:transition>
    <p:fade/>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implicity Slides Title">
    <p:spTree>
      <p:nvGrpSpPr>
        <p:cNvPr id="1" name=""/>
        <p:cNvGrpSpPr/>
        <p:nvPr/>
      </p:nvGrpSpPr>
      <p:grpSpPr>
        <a:xfrm>
          <a:off x="0" y="0"/>
          <a:ext cx="0" cy="0"/>
          <a:chOff x="0" y="0"/>
          <a:chExt cx="0" cy="0"/>
        </a:xfrm>
      </p:grpSpPr>
      <p:sp>
        <p:nvSpPr>
          <p:cNvPr id="2" name="Title 1"/>
          <p:cNvSpPr>
            <a:spLocks noGrp="1"/>
          </p:cNvSpPr>
          <p:nvPr>
            <p:ph type="title"/>
          </p:nvPr>
        </p:nvSpPr>
        <p:spPr>
          <a:xfrm>
            <a:off x="91824" y="160691"/>
            <a:ext cx="11889564" cy="917575"/>
          </a:xfrm>
          <a:noFill/>
          <a:extLst>
            <a:ext uri="{909E8E84-426E-40DD-AFC4-6F175D3DCCD1}">
              <a14:hiddenFill xmlns:a14="http://schemas.microsoft.com/office/drawing/2010/main">
                <a:solidFill>
                  <a:srgbClr val="FFFFFF"/>
                </a:solidFill>
              </a14:hiddenFill>
            </a:ext>
          </a:extLst>
        </p:spPr>
        <p:txBody>
          <a:bodyPr vert="horz" wrap="square" lIns="146059" tIns="91287" rIns="146059" bIns="91287" rtlCol="0" anchor="t">
            <a:noAutofit/>
          </a:bodyPr>
          <a:lstStyle>
            <a:lvl1pPr>
              <a:defRPr lang="en-US" sz="3200" dirty="0">
                <a:solidFill>
                  <a:schemeClr val="tx2"/>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1221438865"/>
      </p:ext>
    </p:extLst>
  </p:cSld>
  <p:clrMapOvr>
    <a:masterClrMapping/>
  </p:clrMapOvr>
  <p:transition>
    <p:fade/>
  </p:transition>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useBgFill="1">
        <p:nvSpPr>
          <p:cNvPr id="3" name="Rectangle 2"/>
          <p:cNvSpPr/>
          <p:nvPr userDrawn="1"/>
        </p:nvSpPr>
        <p:spPr bwMode="auto">
          <a:xfrm>
            <a:off x="0" y="6482861"/>
            <a:ext cx="12436475" cy="511663"/>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27553851"/>
      </p:ext>
    </p:extLst>
  </p:cSld>
  <p:clrMapOvr>
    <a:masterClrMapping/>
  </p:clrMapOvr>
  <p:transition>
    <p:fade/>
  </p:transition>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Blank Accent Color 1">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36055"/>
      </p:ext>
    </p:extLst>
  </p:cSld>
  <p:clrMapOvr>
    <a:masterClrMapping/>
  </p:clrMapOvr>
  <p:transition>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621530"/>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29660" y="1476622"/>
            <a:ext cx="11375535" cy="2228302"/>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Box 8"/>
          <p:cNvSpPr txBox="1"/>
          <p:nvPr userDrawn="1"/>
        </p:nvSpPr>
        <p:spPr>
          <a:xfrm>
            <a:off x="4247274" y="6711515"/>
            <a:ext cx="3941926" cy="168070"/>
          </a:xfrm>
          <a:prstGeom prst="rect">
            <a:avLst/>
          </a:prstGeom>
          <a:noFill/>
        </p:spPr>
        <p:txBody>
          <a:bodyPr wrap="none" lIns="0" tIns="0" rIns="0" bIns="0" rtlCol="0" anchor="ctr">
            <a:spAutoFit/>
          </a:bodyPr>
          <a:lstStyle/>
          <a:p>
            <a:pPr algn="ctr"/>
            <a:r>
              <a:rPr lang="en-US" sz="1071" b="0" spc="153" baseline="0" dirty="0" smtClean="0">
                <a:gradFill>
                  <a:gsLst>
                    <a:gs pos="0">
                      <a:schemeClr val="tx1">
                        <a:alpha val="50000"/>
                      </a:schemeClr>
                    </a:gs>
                    <a:gs pos="86000">
                      <a:schemeClr val="tx1">
                        <a:alpha val="50000"/>
                      </a:scheme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42478855"/>
      </p:ext>
    </p:extLst>
  </p:cSld>
  <p:clrMapOvr>
    <a:masterClrMapping/>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567786" y="6272351"/>
            <a:ext cx="1411107" cy="302280"/>
          </a:xfrm>
          <a:prstGeom prst="rect">
            <a:avLst/>
          </a:prstGeom>
        </p:spPr>
      </p:pic>
      <p:sp>
        <p:nvSpPr>
          <p:cNvPr id="5" name="Text Placeholder 4"/>
          <p:cNvSpPr>
            <a:spLocks noGrp="1"/>
          </p:cNvSpPr>
          <p:nvPr>
            <p:ph type="body" sz="quarter" idx="12" hasCustomPrompt="1"/>
          </p:nvPr>
        </p:nvSpPr>
        <p:spPr>
          <a:xfrm>
            <a:off x="276541" y="3954458"/>
            <a:ext cx="6399212" cy="1830388"/>
          </a:xfrm>
          <a:noFill/>
        </p:spPr>
        <p:txBody>
          <a:bodyPr lIns="146252" tIns="109688" rIns="146252" bIns="109688">
            <a:noAutofit/>
          </a:bodyPr>
          <a:lstStyle>
            <a:lvl1pPr marL="0" indent="0">
              <a:spcBef>
                <a:spcPts val="0"/>
              </a:spcBef>
              <a:buNone/>
              <a:defRPr sz="35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252" tIns="91409" rIns="146252" bIns="91409" anchor="t" anchorCtr="0"/>
          <a:lstStyle>
            <a:lvl1pPr>
              <a:defRPr sz="5900" spc="-101" baseline="0">
                <a:gradFill>
                  <a:gsLst>
                    <a:gs pos="3333">
                      <a:schemeClr val="tx2"/>
                    </a:gs>
                    <a:gs pos="39000">
                      <a:schemeClr val="tx2"/>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21990627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1" y="3954458"/>
            <a:ext cx="6399212" cy="1830388"/>
          </a:xfrm>
          <a:noFill/>
        </p:spPr>
        <p:txBody>
          <a:bodyPr lIns="146252" tIns="109688" rIns="146252" bIns="109688">
            <a:noAutofit/>
          </a:bodyPr>
          <a:lstStyle>
            <a:lvl1pPr marL="0" indent="0">
              <a:spcBef>
                <a:spcPts val="0"/>
              </a:spcBef>
              <a:buNone/>
              <a:defRPr sz="35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252" tIns="91409" rIns="146252" bIns="91409" anchor="t" anchorCtr="0"/>
          <a:lstStyle>
            <a:lvl1pPr>
              <a:defRPr sz="5900" spc="-101"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057725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ltGray">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9143937" cy="1828007"/>
          </a:xfrm>
          <a:noFill/>
        </p:spPr>
        <p:txBody>
          <a:bodyPr lIns="182880" tIns="146304" rIns="182880" bIns="146304">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40" y="480502"/>
            <a:ext cx="2557742" cy="547905"/>
          </a:xfrm>
          <a:prstGeom prst="rect">
            <a:avLst/>
          </a:prstGeom>
        </p:spPr>
      </p:pic>
      <p:sp>
        <p:nvSpPr>
          <p:cNvPr id="4" name="Text Placeholder 3"/>
          <p:cNvSpPr>
            <a:spLocks noGrp="1"/>
          </p:cNvSpPr>
          <p:nvPr>
            <p:ph type="body" sz="quarter" idx="13" hasCustomPrompt="1"/>
          </p:nvPr>
        </p:nvSpPr>
        <p:spPr>
          <a:xfrm>
            <a:off x="9418638" y="355586"/>
            <a:ext cx="2743200" cy="517065"/>
          </a:xfrm>
        </p:spPr>
        <p:txBody>
          <a:bodyPr/>
          <a:lstStyle>
            <a:lvl1pPr marL="0" indent="0" algn="r">
              <a:buNone/>
              <a:defRPr sz="2400" baseline="0"/>
            </a:lvl1pPr>
          </a:lstStyle>
          <a:p>
            <a:pPr lvl="0"/>
            <a:r>
              <a:rPr lang="en-US" dirty="0" smtClean="0"/>
              <a:t>Session Code</a:t>
            </a:r>
            <a:endParaRPr lang="en-US" dirty="0"/>
          </a:p>
        </p:txBody>
      </p:sp>
    </p:spTree>
    <p:extLst>
      <p:ext uri="{BB962C8B-B14F-4D97-AF65-F5344CB8AC3E}">
        <p14:creationId xmlns:p14="http://schemas.microsoft.com/office/powerpoint/2010/main" val="4085847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1" y="3954458"/>
            <a:ext cx="6399212" cy="1830388"/>
          </a:xfrm>
          <a:noFill/>
        </p:spPr>
        <p:txBody>
          <a:bodyPr lIns="146252" tIns="109688" rIns="146252" bIns="109688">
            <a:noAutofit/>
          </a:bodyPr>
          <a:lstStyle>
            <a:lvl1pPr marL="0" indent="0">
              <a:spcBef>
                <a:spcPts val="0"/>
              </a:spcBef>
              <a:buNone/>
              <a:defRPr sz="3500"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252" tIns="91409" rIns="146252" bIns="91409" anchor="t" anchorCtr="0"/>
          <a:lstStyle>
            <a:lvl1pPr>
              <a:defRPr sz="5900" spc="-101" baseline="0">
                <a:gradFill>
                  <a:gsLst>
                    <a:gs pos="1250">
                      <a:schemeClr val="bg1">
                        <a:lumMod val="50000"/>
                      </a:schemeClr>
                    </a:gs>
                    <a:gs pos="100000">
                      <a:schemeClr val="bg1">
                        <a:lumMod val="50000"/>
                      </a:schemeClr>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559898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1" y="3954458"/>
            <a:ext cx="6399212" cy="1830388"/>
          </a:xfrm>
          <a:noFill/>
        </p:spPr>
        <p:txBody>
          <a:bodyPr lIns="146252" tIns="109688" rIns="146252" bIns="109688">
            <a:noAutofit/>
          </a:bodyPr>
          <a:lstStyle>
            <a:lvl1pPr marL="0" indent="0">
              <a:spcBef>
                <a:spcPts val="0"/>
              </a:spcBef>
              <a:buNone/>
              <a:defRPr sz="3500"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252" tIns="91409" rIns="146252" bIns="91409" anchor="t" anchorCtr="0"/>
          <a:lstStyle>
            <a:lvl1pPr>
              <a:defRPr sz="5900" spc="-101" baseline="0">
                <a:gradFill>
                  <a:gsLst>
                    <a:gs pos="1250">
                      <a:schemeClr val="bg1">
                        <a:lumMod val="50000"/>
                      </a:schemeClr>
                    </a:gs>
                    <a:gs pos="100000">
                      <a:schemeClr val="bg1">
                        <a:lumMod val="50000"/>
                      </a:schemeClr>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169110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accent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1" y="3954458"/>
            <a:ext cx="6399212" cy="1830388"/>
          </a:xfrm>
          <a:noFill/>
        </p:spPr>
        <p:txBody>
          <a:bodyPr lIns="146252" tIns="109688" rIns="146252" bIns="109688">
            <a:noAutofit/>
          </a:bodyPr>
          <a:lstStyle>
            <a:lvl1pPr marL="0" indent="0">
              <a:spcBef>
                <a:spcPts val="0"/>
              </a:spcBef>
              <a:buNone/>
              <a:defRPr sz="3500"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252" tIns="91409" rIns="146252" bIns="91409" anchor="t" anchorCtr="0"/>
          <a:lstStyle>
            <a:lvl1pPr>
              <a:defRPr sz="5900" spc="-101" baseline="0">
                <a:gradFill>
                  <a:gsLst>
                    <a:gs pos="1250">
                      <a:schemeClr val="bg1">
                        <a:lumMod val="50000"/>
                      </a:schemeClr>
                    </a:gs>
                    <a:gs pos="100000">
                      <a:schemeClr val="bg1">
                        <a:lumMod val="50000"/>
                      </a:schemeClr>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5413834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r="12695"/>
          <a:stretch/>
        </p:blipFill>
        <p:spPr>
          <a:xfrm>
            <a:off x="1" y="365"/>
            <a:ext cx="12436474" cy="6976403"/>
          </a:xfrm>
          <a:prstGeom prst="rect">
            <a:avLst/>
          </a:prstGeom>
        </p:spPr>
      </p:pic>
      <p:sp>
        <p:nvSpPr>
          <p:cNvPr id="8" name="Rectangle 7"/>
          <p:cNvSpPr/>
          <p:nvPr userDrawn="1"/>
        </p:nvSpPr>
        <p:spPr bwMode="gray">
          <a:xfrm>
            <a:off x="274638" y="1211263"/>
            <a:ext cx="7315200" cy="45720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hasCustomPrompt="1"/>
          </p:nvPr>
        </p:nvSpPr>
        <p:spPr bwMode="ltGray">
          <a:xfrm>
            <a:off x="274638" y="1211263"/>
            <a:ext cx="7315200" cy="2286680"/>
          </a:xfrm>
          <a:noFill/>
        </p:spPr>
        <p:txBody>
          <a:bodyPr lIns="146252" tIns="91409" rIns="146252" bIns="91409" anchor="t" anchorCtr="0"/>
          <a:lstStyle>
            <a:lvl1pPr>
              <a:defRPr sz="5900" spc="-101"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702" y="3497943"/>
            <a:ext cx="7315200" cy="2285320"/>
          </a:xfrm>
          <a:noFill/>
        </p:spPr>
        <p:txBody>
          <a:bodyPr lIns="146252" tIns="109688" rIns="146252" bIns="109688">
            <a:noAutofit/>
          </a:bodyPr>
          <a:lstStyle>
            <a:lvl1pPr marL="0" indent="0">
              <a:spcBef>
                <a:spcPts val="0"/>
              </a:spcBef>
              <a:buNone/>
              <a:defRPr sz="3300" spc="0" baseline="0">
                <a:gradFill>
                  <a:gsLst>
                    <a:gs pos="1250">
                      <a:srgbClr val="FFFFFF"/>
                    </a:gs>
                    <a:gs pos="99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76807370"/>
      </p:ext>
    </p:extLst>
  </p:cSld>
  <p:clrMapOvr>
    <a:masterClrMapping/>
  </p:clrMapOvr>
  <p:transition>
    <p:fade/>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699452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6" y="6048777"/>
            <a:ext cx="1849308" cy="680256"/>
          </a:xfrm>
          <a:prstGeom prst="rect">
            <a:avLst/>
          </a:prstGeom>
        </p:spPr>
      </p:pic>
      <p:sp>
        <p:nvSpPr>
          <p:cNvPr id="12" name="Rectangle 11"/>
          <p:cNvSpPr/>
          <p:nvPr userDrawn="1"/>
        </p:nvSpPr>
        <p:spPr bwMode="gray">
          <a:xfrm>
            <a:off x="274638" y="1211263"/>
            <a:ext cx="7315200" cy="45720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74638" y="1211263"/>
            <a:ext cx="7315200" cy="2286680"/>
          </a:xfrm>
          <a:noFill/>
        </p:spPr>
        <p:txBody>
          <a:bodyPr lIns="146252" tIns="91409" rIns="146252" bIns="91409" anchor="t" anchorCtr="0"/>
          <a:lstStyle>
            <a:lvl1pPr>
              <a:defRPr sz="5900" spc="-101"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15" name="Text Placeholder 4"/>
          <p:cNvSpPr>
            <a:spLocks noGrp="1"/>
          </p:cNvSpPr>
          <p:nvPr>
            <p:ph type="body" sz="quarter" idx="12" hasCustomPrompt="1"/>
          </p:nvPr>
        </p:nvSpPr>
        <p:spPr bwMode="ltGray">
          <a:xfrm>
            <a:off x="274702" y="3497943"/>
            <a:ext cx="7315200" cy="2285320"/>
          </a:xfrm>
          <a:noFill/>
        </p:spPr>
        <p:txBody>
          <a:bodyPr lIns="146252" tIns="109688" rIns="146252" bIns="109688">
            <a:noAutofit/>
          </a:bodyPr>
          <a:lstStyle>
            <a:lvl1pPr marL="0" indent="0">
              <a:spcBef>
                <a:spcPts val="0"/>
              </a:spcBef>
              <a:buNone/>
              <a:defRPr sz="3300" spc="0" baseline="0">
                <a:gradFill>
                  <a:gsLst>
                    <a:gs pos="1250">
                      <a:srgbClr val="FFFFFF"/>
                    </a:gs>
                    <a:gs pos="99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30907388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4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12" name="Rectangle 11"/>
          <p:cNvSpPr/>
          <p:nvPr userDrawn="1"/>
        </p:nvSpPr>
        <p:spPr bwMode="gray">
          <a:xfrm>
            <a:off x="274702" y="1211263"/>
            <a:ext cx="7315200" cy="457200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638" y="1211267"/>
            <a:ext cx="7315200" cy="2249719"/>
          </a:xfrm>
          <a:noFill/>
        </p:spPr>
        <p:txBody>
          <a:bodyPr lIns="146252" tIns="91409" rIns="146252" bIns="91409" anchor="t" anchorCtr="0"/>
          <a:lstStyle>
            <a:lvl1pPr>
              <a:defRPr sz="5900" spc="-101" baseline="0">
                <a:gradFill>
                  <a:gsLst>
                    <a:gs pos="0">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4"/>
          <p:cNvSpPr>
            <a:spLocks noGrp="1"/>
          </p:cNvSpPr>
          <p:nvPr>
            <p:ph type="body" sz="quarter" idx="12" hasCustomPrompt="1"/>
          </p:nvPr>
        </p:nvSpPr>
        <p:spPr bwMode="black">
          <a:xfrm>
            <a:off x="274702" y="3483433"/>
            <a:ext cx="7315200" cy="2277387"/>
          </a:xfrm>
          <a:noFill/>
        </p:spPr>
        <p:txBody>
          <a:bodyPr lIns="146252" tIns="109688" rIns="146252" bIns="109688">
            <a:noAutofit/>
          </a:bodyPr>
          <a:lstStyle>
            <a:lvl1pPr marL="0" indent="0">
              <a:spcBef>
                <a:spcPts val="0"/>
              </a:spcBef>
              <a:buNone/>
              <a:defRPr sz="3300"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6" y="6048777"/>
            <a:ext cx="1849308" cy="680256"/>
          </a:xfrm>
          <a:prstGeom prst="rect">
            <a:avLst/>
          </a:prstGeom>
        </p:spPr>
      </p:pic>
    </p:spTree>
    <p:extLst>
      <p:ext uri="{BB962C8B-B14F-4D97-AF65-F5344CB8AC3E}">
        <p14:creationId xmlns:p14="http://schemas.microsoft.com/office/powerpoint/2010/main" val="76614998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436476" cy="6994525"/>
          </a:xfrm>
          <a:prstGeom prst="rect">
            <a:avLst/>
          </a:prstGeom>
        </p:spPr>
      </p:pic>
      <p:sp>
        <p:nvSpPr>
          <p:cNvPr id="13" name="Rectangle 12"/>
          <p:cNvSpPr/>
          <p:nvPr userDrawn="1"/>
        </p:nvSpPr>
        <p:spPr bwMode="gray">
          <a:xfrm>
            <a:off x="274702" y="2125637"/>
            <a:ext cx="73152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74702" y="2123899"/>
            <a:ext cx="7315200" cy="1830538"/>
          </a:xfrm>
          <a:noFill/>
        </p:spPr>
        <p:txBody>
          <a:bodyPr lIns="146252" tIns="91409" rIns="146252" bIns="91409" anchor="t" anchorCtr="0"/>
          <a:lstStyle>
            <a:lvl1pPr>
              <a:defRPr sz="5300" spc="-101"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p:nvPr>
        </p:nvSpPr>
        <p:spPr bwMode="ltGray">
          <a:xfrm>
            <a:off x="274702" y="3954445"/>
            <a:ext cx="7315200" cy="1825625"/>
          </a:xfrm>
        </p:spPr>
        <p:txBody>
          <a:bodyPr tIns="109688" bIns="109688">
            <a:noAutofit/>
          </a:bodyPr>
          <a:lstStyle>
            <a:lvl1pPr marL="0" indent="0">
              <a:spcBef>
                <a:spcPts val="0"/>
              </a:spcBef>
              <a:buNone/>
              <a:defRPr sz="3300">
                <a:gradFill>
                  <a:gsLst>
                    <a:gs pos="1250">
                      <a:srgbClr val="FFFFFF"/>
                    </a:gs>
                    <a:gs pos="99000">
                      <a:srgbClr val="FFFFFF"/>
                    </a:gs>
                  </a:gsLst>
                  <a:lin ang="5400000" scaled="0"/>
                </a:gradFill>
              </a:defRPr>
            </a:lvl1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6" y="6048777"/>
            <a:ext cx="1849308" cy="680256"/>
          </a:xfrm>
          <a:prstGeom prst="rect">
            <a:avLst/>
          </a:prstGeom>
        </p:spPr>
      </p:pic>
    </p:spTree>
    <p:extLst>
      <p:ext uri="{BB962C8B-B14F-4D97-AF65-F5344CB8AC3E}">
        <p14:creationId xmlns:p14="http://schemas.microsoft.com/office/powerpoint/2010/main" val="248963691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436476" cy="6994525"/>
          </a:xfrm>
          <a:prstGeom prst="rect">
            <a:avLst/>
          </a:prstGeom>
        </p:spPr>
      </p:pic>
      <p:sp>
        <p:nvSpPr>
          <p:cNvPr id="13" name="Rectangle 12"/>
          <p:cNvSpPr/>
          <p:nvPr userDrawn="1"/>
        </p:nvSpPr>
        <p:spPr bwMode="gray">
          <a:xfrm>
            <a:off x="274702" y="2125637"/>
            <a:ext cx="7315200" cy="365760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702" y="2123899"/>
            <a:ext cx="7315200" cy="1830538"/>
          </a:xfrm>
          <a:noFill/>
        </p:spPr>
        <p:txBody>
          <a:bodyPr lIns="146252" tIns="91409" rIns="146252" bIns="91409" anchor="t" anchorCtr="0"/>
          <a:lstStyle>
            <a:lvl1pPr>
              <a:defRPr sz="5300" spc="-101"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p:nvPr>
        </p:nvSpPr>
        <p:spPr bwMode="black">
          <a:xfrm>
            <a:off x="274702" y="3954445"/>
            <a:ext cx="7315200" cy="1825625"/>
          </a:xfrm>
        </p:spPr>
        <p:txBody>
          <a:bodyPr tIns="109688" bIns="109688">
            <a:noAutofit/>
          </a:bodyPr>
          <a:lstStyle>
            <a:lvl1pPr marL="0" indent="0">
              <a:spcBef>
                <a:spcPts val="0"/>
              </a:spcBef>
              <a:buNone/>
              <a:defRPr sz="3300">
                <a:gradFill>
                  <a:gsLst>
                    <a:gs pos="2917">
                      <a:schemeClr val="tx1">
                        <a:lumMod val="50000"/>
                      </a:schemeClr>
                    </a:gs>
                    <a:gs pos="100000">
                      <a:schemeClr val="tx1">
                        <a:lumMod val="50000"/>
                      </a:schemeClr>
                    </a:gs>
                  </a:gsLst>
                  <a:lin ang="5400000" scaled="0"/>
                </a:gradFill>
              </a:defRPr>
            </a:lvl1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6" y="6048777"/>
            <a:ext cx="1849308" cy="680256"/>
          </a:xfrm>
          <a:prstGeom prst="rect">
            <a:avLst/>
          </a:prstGeom>
        </p:spPr>
      </p:pic>
    </p:spTree>
    <p:extLst>
      <p:ext uri="{BB962C8B-B14F-4D97-AF65-F5344CB8AC3E}">
        <p14:creationId xmlns:p14="http://schemas.microsoft.com/office/powerpoint/2010/main" val="19603577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72"/>
            <a:ext cx="12436475" cy="6992181"/>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839" y="6048777"/>
            <a:ext cx="1849308" cy="680256"/>
          </a:xfrm>
          <a:prstGeom prst="rect">
            <a:avLst/>
          </a:prstGeom>
        </p:spPr>
      </p:pic>
      <p:sp>
        <p:nvSpPr>
          <p:cNvPr id="10" name="Rectangle 9"/>
          <p:cNvSpPr/>
          <p:nvPr userDrawn="1"/>
        </p:nvSpPr>
        <p:spPr bwMode="gray">
          <a:xfrm>
            <a:off x="274702" y="1211262"/>
            <a:ext cx="73152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ltGray">
          <a:xfrm>
            <a:off x="274638" y="1211263"/>
            <a:ext cx="7315200" cy="1828804"/>
          </a:xfrm>
          <a:noFill/>
        </p:spPr>
        <p:txBody>
          <a:bodyPr lIns="146252" tIns="91409" rIns="146252" bIns="91409" anchor="t" anchorCtr="0"/>
          <a:lstStyle>
            <a:lvl1pPr>
              <a:defRPr sz="5900" spc="-101"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ltGray">
          <a:xfrm>
            <a:off x="274702" y="3030538"/>
            <a:ext cx="7315200" cy="1830388"/>
          </a:xfrm>
          <a:noFill/>
        </p:spPr>
        <p:txBody>
          <a:bodyPr lIns="146252" tIns="109688" rIns="146252" bIns="109688">
            <a:noAutofit/>
          </a:bodyPr>
          <a:lstStyle>
            <a:lvl1pPr marL="0" indent="0">
              <a:spcBef>
                <a:spcPts val="0"/>
              </a:spcBef>
              <a:buNone/>
              <a:defRPr sz="3300" spc="0" baseline="0">
                <a:gradFill>
                  <a:gsLst>
                    <a:gs pos="1250">
                      <a:srgbClr val="FFFFFF"/>
                    </a:gs>
                    <a:gs pos="99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88680586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72"/>
            <a:ext cx="12436475" cy="6992181"/>
          </a:xfrm>
          <a:prstGeom prst="rect">
            <a:avLst/>
          </a:prstGeom>
        </p:spPr>
      </p:pic>
      <p:sp>
        <p:nvSpPr>
          <p:cNvPr id="10" name="Rectangle 9"/>
          <p:cNvSpPr/>
          <p:nvPr userDrawn="1"/>
        </p:nvSpPr>
        <p:spPr bwMode="gray">
          <a:xfrm>
            <a:off x="274702" y="1211262"/>
            <a:ext cx="7315200" cy="365760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74638" y="1211263"/>
            <a:ext cx="7315200" cy="1828804"/>
          </a:xfrm>
          <a:noFill/>
        </p:spPr>
        <p:txBody>
          <a:bodyPr lIns="146252" tIns="91409" rIns="146252" bIns="91409" anchor="t" anchorCtr="0"/>
          <a:lstStyle>
            <a:lvl1pPr>
              <a:defRPr sz="5900" spc="-101"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black">
          <a:xfrm>
            <a:off x="274702" y="3030538"/>
            <a:ext cx="7315200" cy="1830388"/>
          </a:xfrm>
          <a:noFill/>
        </p:spPr>
        <p:txBody>
          <a:bodyPr lIns="146252" tIns="109688" rIns="146252" bIns="109688">
            <a:noAutofit/>
          </a:bodyPr>
          <a:lstStyle>
            <a:lvl1pPr marL="0" indent="0">
              <a:spcBef>
                <a:spcPts val="0"/>
              </a:spcBef>
              <a:buNone/>
              <a:defRPr sz="3300"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839" y="6048777"/>
            <a:ext cx="1849308" cy="680256"/>
          </a:xfrm>
          <a:prstGeom prst="rect">
            <a:avLst/>
          </a:prstGeom>
        </p:spPr>
      </p:pic>
    </p:spTree>
    <p:extLst>
      <p:ext uri="{BB962C8B-B14F-4D97-AF65-F5344CB8AC3E}">
        <p14:creationId xmlns:p14="http://schemas.microsoft.com/office/powerpoint/2010/main" val="232761804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7"/>
            <a:ext cx="10058336" cy="1828800"/>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40" y="480502"/>
            <a:ext cx="2557742" cy="547905"/>
          </a:xfrm>
          <a:prstGeom prst="rect">
            <a:avLst/>
          </a:prstGeom>
        </p:spPr>
      </p:pic>
      <p:sp>
        <p:nvSpPr>
          <p:cNvPr id="3" name="Text Placeholder 2"/>
          <p:cNvSpPr>
            <a:spLocks noGrp="1"/>
          </p:cNvSpPr>
          <p:nvPr>
            <p:ph type="body" sz="quarter" idx="13" hasCustomPrompt="1"/>
          </p:nvPr>
        </p:nvSpPr>
        <p:spPr>
          <a:xfrm>
            <a:off x="9418638" y="363975"/>
            <a:ext cx="2743200" cy="517065"/>
          </a:xfrm>
        </p:spPr>
        <p:txBody>
          <a:bodyPr/>
          <a:lstStyle>
            <a:lvl1pPr marL="0" indent="0" algn="r">
              <a:buNone/>
              <a:defRPr sz="2400"/>
            </a:lvl1pPr>
          </a:lstStyle>
          <a:p>
            <a:pPr lvl="0"/>
            <a:r>
              <a:rPr lang="en-US" dirty="0" smtClean="0"/>
              <a:t>Session Code</a:t>
            </a:r>
            <a:endParaRPr lang="en-US" dirty="0"/>
          </a:p>
        </p:txBody>
      </p:sp>
    </p:spTree>
    <p:extLst>
      <p:ext uri="{BB962C8B-B14F-4D97-AF65-F5344CB8AC3E}">
        <p14:creationId xmlns:p14="http://schemas.microsoft.com/office/powerpoint/2010/main" val="1029339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74639" y="1209975"/>
            <a:ext cx="10056812" cy="2751698"/>
          </a:xfrm>
          <a:noFill/>
        </p:spPr>
        <p:txBody>
          <a:bodyPr tIns="91409" bIns="91409" anchor="t" anchorCtr="0"/>
          <a:lstStyle>
            <a:lvl1pPr>
              <a:defRPr sz="7200" spc="-101"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1" y="3954467"/>
            <a:ext cx="10058400" cy="1829593"/>
          </a:xfrm>
          <a:noFill/>
        </p:spPr>
        <p:txBody>
          <a:bodyPr lIns="182814" tIns="146252" rIns="182814" bIns="146252">
            <a:noAutofit/>
          </a:bodyPr>
          <a:lstStyle>
            <a:lvl1pPr marL="0" indent="0">
              <a:spcBef>
                <a:spcPts val="0"/>
              </a:spcBef>
              <a:buNone/>
              <a:defRPr sz="35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66302184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5"/>
            <a:ext cx="10056812" cy="2751698"/>
          </a:xfrm>
          <a:noFill/>
        </p:spPr>
        <p:txBody>
          <a:bodyPr tIns="91409" bIns="91409" anchor="t" anchorCtr="0"/>
          <a:lstStyle>
            <a:lvl1pPr>
              <a:defRPr sz="7200" spc="-101" baseline="0">
                <a:gradFill>
                  <a:gsLst>
                    <a:gs pos="5833">
                      <a:schemeClr val="bg1">
                        <a:lumMod val="50000"/>
                      </a:schemeClr>
                    </a:gs>
                    <a:gs pos="100000">
                      <a:schemeClr val="bg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1" y="3954467"/>
            <a:ext cx="10058400" cy="1829593"/>
          </a:xfrm>
          <a:noFill/>
        </p:spPr>
        <p:txBody>
          <a:bodyPr lIns="182814" tIns="146252" rIns="182814" bIns="146252">
            <a:noAutofit/>
          </a:bodyPr>
          <a:lstStyle>
            <a:lvl1pPr marL="0" indent="0">
              <a:spcBef>
                <a:spcPts val="0"/>
              </a:spcBef>
              <a:buNone/>
              <a:defRPr sz="35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432911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5"/>
            <a:ext cx="10056812" cy="2751698"/>
          </a:xfrm>
          <a:noFill/>
        </p:spPr>
        <p:txBody>
          <a:bodyPr tIns="91409" bIns="91409" anchor="t" anchorCtr="0"/>
          <a:lstStyle>
            <a:lvl1pPr>
              <a:defRPr sz="7200" spc="-101" baseline="0">
                <a:gradFill>
                  <a:gsLst>
                    <a:gs pos="5833">
                      <a:schemeClr val="tx1">
                        <a:lumMod val="50000"/>
                      </a:schemeClr>
                    </a:gs>
                    <a:gs pos="100000">
                      <a:schemeClr val="tx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6197318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5"/>
            <a:ext cx="10056812" cy="2751698"/>
          </a:xfrm>
          <a:noFill/>
        </p:spPr>
        <p:txBody>
          <a:bodyPr tIns="91409" bIns="91409" anchor="t" anchorCtr="0"/>
          <a:lstStyle>
            <a:lvl1pPr>
              <a:defRPr sz="7200" spc="-101" baseline="0">
                <a:gradFill>
                  <a:gsLst>
                    <a:gs pos="5833">
                      <a:schemeClr val="tx1">
                        <a:lumMod val="50000"/>
                      </a:schemeClr>
                    </a:gs>
                    <a:gs pos="100000">
                      <a:schemeClr val="tx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9574432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5"/>
            <a:ext cx="10056812" cy="2751698"/>
          </a:xfrm>
          <a:noFill/>
        </p:spPr>
        <p:txBody>
          <a:bodyPr tIns="91409" bIns="91409" anchor="t" anchorCtr="0"/>
          <a:lstStyle>
            <a:lvl1pPr>
              <a:defRPr sz="7200" spc="-101" baseline="0">
                <a:gradFill>
                  <a:gsLst>
                    <a:gs pos="5833">
                      <a:schemeClr val="tx1">
                        <a:lumMod val="50000"/>
                      </a:schemeClr>
                    </a:gs>
                    <a:gs pos="100000">
                      <a:schemeClr val="tx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38758778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5"/>
            <a:ext cx="10056812" cy="2751698"/>
          </a:xfrm>
          <a:noFill/>
        </p:spPr>
        <p:txBody>
          <a:bodyPr tIns="91409" bIns="91409" anchor="t" anchorCtr="0"/>
          <a:lstStyle>
            <a:lvl1pPr>
              <a:defRPr sz="7200" spc="-101" baseline="0">
                <a:gradFill>
                  <a:gsLst>
                    <a:gs pos="5833">
                      <a:schemeClr val="bg1"/>
                    </a:gs>
                    <a:gs pos="100000">
                      <a:schemeClr val="bg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11554249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5"/>
            <a:ext cx="10056812" cy="2751698"/>
          </a:xfrm>
          <a:noFill/>
        </p:spPr>
        <p:txBody>
          <a:bodyPr tIns="91409" bIns="91409" anchor="t" anchorCtr="0"/>
          <a:lstStyle>
            <a:lvl1pPr>
              <a:defRPr sz="7200" spc="-101" baseline="0">
                <a:gradFill>
                  <a:gsLst>
                    <a:gs pos="5833">
                      <a:schemeClr val="bg1">
                        <a:lumMod val="50000"/>
                      </a:schemeClr>
                    </a:gs>
                    <a:gs pos="10000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096636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5"/>
            <a:ext cx="10056812" cy="2751698"/>
          </a:xfrm>
          <a:noFill/>
        </p:spPr>
        <p:txBody>
          <a:bodyPr tIns="91409" bIns="91409" anchor="t" anchorCtr="0"/>
          <a:lstStyle>
            <a:lvl1pPr>
              <a:defRPr sz="7200" spc="-101" baseline="0">
                <a:gradFill>
                  <a:gsLst>
                    <a:gs pos="5833">
                      <a:schemeClr val="bg1">
                        <a:lumMod val="50000"/>
                      </a:schemeClr>
                    </a:gs>
                    <a:gs pos="10000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843946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5"/>
            <a:ext cx="10056812" cy="2751698"/>
          </a:xfrm>
          <a:noFill/>
        </p:spPr>
        <p:txBody>
          <a:bodyPr tIns="91409" bIns="91409" anchor="t" anchorCtr="0"/>
          <a:lstStyle>
            <a:lvl1pPr>
              <a:defRPr sz="7200" spc="-101" baseline="0">
                <a:gradFill>
                  <a:gsLst>
                    <a:gs pos="5833">
                      <a:schemeClr val="bg1">
                        <a:lumMod val="50000"/>
                      </a:schemeClr>
                    </a:gs>
                    <a:gs pos="10000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073143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_Vide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4" tIns="146252" rIns="182814" bIns="146252" numCol="1" spcCol="0" rtlCol="0" fromWordArt="0" anchor="t" anchorCtr="0" forceAA="0" compatLnSpc="1">
            <a:prstTxWarp prst="textNoShape">
              <a:avLst/>
            </a:prstTxWarp>
            <a:noAutofit/>
          </a:bodyPr>
          <a:lstStyle/>
          <a:p>
            <a:pPr algn="ctr" defTabSz="93213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5"/>
            <a:ext cx="10056812" cy="2751698"/>
          </a:xfrm>
          <a:noFill/>
        </p:spPr>
        <p:txBody>
          <a:bodyPr tIns="91409" bIns="91409" anchor="t" anchorCtr="0"/>
          <a:lstStyle>
            <a:lvl1pPr>
              <a:defRPr sz="7200" spc="-101" baseline="0">
                <a:gradFill>
                  <a:gsLst>
                    <a:gs pos="5833">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9430118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7"/>
            <a:ext cx="10058336" cy="1828800"/>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40" y="480502"/>
            <a:ext cx="2557742" cy="547905"/>
          </a:xfrm>
          <a:prstGeom prst="rect">
            <a:avLst/>
          </a:prstGeom>
        </p:spPr>
      </p:pic>
      <p:sp>
        <p:nvSpPr>
          <p:cNvPr id="3" name="Text Placeholder 2"/>
          <p:cNvSpPr>
            <a:spLocks noGrp="1"/>
          </p:cNvSpPr>
          <p:nvPr>
            <p:ph type="body" sz="quarter" idx="13" hasCustomPrompt="1"/>
          </p:nvPr>
        </p:nvSpPr>
        <p:spPr>
          <a:xfrm>
            <a:off x="9418638" y="363975"/>
            <a:ext cx="2743200" cy="517065"/>
          </a:xfrm>
        </p:spPr>
        <p:txBody>
          <a:bodyPr/>
          <a:lstStyle>
            <a:lvl1pPr marL="0" indent="0" algn="r">
              <a:buNone/>
              <a:defRPr sz="2400"/>
            </a:lvl1pPr>
          </a:lstStyle>
          <a:p>
            <a:pPr lvl="0"/>
            <a:r>
              <a:rPr lang="en-US" dirty="0" smtClean="0"/>
              <a:t>Session Code</a:t>
            </a:r>
            <a:endParaRPr lang="en-US" dirty="0"/>
          </a:p>
        </p:txBody>
      </p:sp>
    </p:spTree>
    <p:extLst>
      <p:ext uri="{BB962C8B-B14F-4D97-AF65-F5344CB8AC3E}">
        <p14:creationId xmlns:p14="http://schemas.microsoft.com/office/powerpoint/2010/main" val="3323368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288" userDrawn="1">
          <p15:clr>
            <a:srgbClr val="C35EA4"/>
          </p15:clr>
        </p15:guide>
        <p15:guide id="4" pos="754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4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19" name="Rectangle 18"/>
          <p:cNvSpPr/>
          <p:nvPr userDrawn="1"/>
        </p:nvSpPr>
        <p:spPr bwMode="gray">
          <a:xfrm>
            <a:off x="274702" y="1211263"/>
            <a:ext cx="7315200" cy="4571986"/>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1249"/>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3952861"/>
            <a:ext cx="7315200" cy="1830388"/>
          </a:xfrm>
          <a:noFill/>
        </p:spPr>
        <p:txBody>
          <a:bodyPr lIns="182880" tIns="146304" rIns="182880" bIns="146304">
            <a:noAutofit/>
          </a:bodyPr>
          <a:lstStyle>
            <a:lvl1pPr marL="0" indent="0">
              <a:spcBef>
                <a:spcPts val="0"/>
              </a:spcBef>
              <a:buNone/>
              <a:defRPr sz="36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097784" y="479425"/>
            <a:ext cx="1881491" cy="405244"/>
          </a:xfrm>
          <a:prstGeom prst="rect">
            <a:avLst/>
          </a:prstGeom>
        </p:spPr>
      </p:pic>
      <p:sp>
        <p:nvSpPr>
          <p:cNvPr id="3" name="Text Placeholder 2"/>
          <p:cNvSpPr>
            <a:spLocks noGrp="1"/>
          </p:cNvSpPr>
          <p:nvPr>
            <p:ph type="body" sz="quarter" idx="13" hasCustomPrompt="1"/>
          </p:nvPr>
        </p:nvSpPr>
        <p:spPr>
          <a:xfrm>
            <a:off x="274638" y="355586"/>
            <a:ext cx="2743200" cy="517065"/>
          </a:xfrm>
        </p:spPr>
        <p:txBody>
          <a:bodyPr/>
          <a:lstStyle>
            <a:lvl1pPr marL="0" indent="0">
              <a:buNone/>
              <a:defRPr sz="2400">
                <a:gradFill>
                  <a:gsLst>
                    <a:gs pos="5419">
                      <a:srgbClr val="FFFFFF"/>
                    </a:gs>
                    <a:gs pos="100000">
                      <a:srgbClr val="FFFFFF"/>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4947876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15:clr>
            <a:srgbClr val="FBAE40"/>
          </p15:clr>
        </p15:guide>
        <p15:guide id="5" pos="7546">
          <p15:clr>
            <a:srgbClr val="C35EA4"/>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6"/>
            <a:ext cx="11887200" cy="1831975"/>
          </a:xfrm>
          <a:noFill/>
        </p:spPr>
        <p:txBody>
          <a:bodyPr tIns="91409" bIns="91409" anchor="t" anchorCtr="0"/>
          <a:lstStyle>
            <a:lvl1pPr>
              <a:defRPr sz="8700" spc="-101"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5437871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6"/>
            <a:ext cx="11887200" cy="1831975"/>
          </a:xfrm>
          <a:noFill/>
        </p:spPr>
        <p:txBody>
          <a:bodyPr tIns="91409" bIns="91409" anchor="t" anchorCtr="0"/>
          <a:lstStyle>
            <a:lvl1pPr>
              <a:defRPr sz="8700" spc="-101"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103248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6"/>
            <a:ext cx="11887200" cy="1831975"/>
          </a:xfrm>
          <a:noFill/>
        </p:spPr>
        <p:txBody>
          <a:bodyPr tIns="91409" bIns="91409" anchor="t" anchorCtr="0"/>
          <a:lstStyle>
            <a:lvl1pPr>
              <a:defRPr sz="8700" spc="-101"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1164659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6"/>
            <a:ext cx="11887200" cy="1831975"/>
          </a:xfrm>
          <a:noFill/>
        </p:spPr>
        <p:txBody>
          <a:bodyPr tIns="91409" bIns="91409" anchor="t" anchorCtr="0"/>
          <a:lstStyle>
            <a:lvl1pPr>
              <a:defRPr sz="8700" spc="-101"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57058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1"/>
            <a:ext cx="11887200" cy="1977402"/>
          </a:xfrm>
        </p:spPr>
        <p:txBody>
          <a:bodyPr/>
          <a:lstStyle>
            <a:lvl1pPr marL="0" indent="0">
              <a:buNone/>
              <a:defRPr>
                <a:gradFill>
                  <a:gsLst>
                    <a:gs pos="1250">
                      <a:schemeClr val="tx1"/>
                    </a:gs>
                    <a:gs pos="99000">
                      <a:schemeClr val="tx1"/>
                    </a:gs>
                  </a:gsLst>
                  <a:lin ang="5400000" scaled="0"/>
                </a:gradFill>
              </a:defRPr>
            </a:lvl1pPr>
            <a:lvl2pPr marL="0" indent="0">
              <a:buFontTx/>
              <a:buNone/>
              <a:defRPr sz="1900"/>
            </a:lvl2pPr>
            <a:lvl3pPr marL="228517" indent="0">
              <a:buNone/>
              <a:defRPr/>
            </a:lvl3pPr>
            <a:lvl4pPr marL="457033" indent="0">
              <a:buNone/>
              <a:defRPr/>
            </a:lvl4pPr>
            <a:lvl5pPr marL="685551"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0225314"/>
      </p:ext>
    </p:extLst>
  </p:cSld>
  <p:clrMapOvr>
    <a:masterClrMapping/>
  </p:clrMapOvr>
  <p:transition>
    <p:fade/>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49"/>
            <a:ext cx="11887200" cy="206204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4122165996"/>
      </p:ext>
    </p:extLst>
  </p:cSld>
  <p:clrMapOvr>
    <a:masterClrMapping/>
  </p:clrMapOvr>
  <p:transition>
    <p:fade/>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42" y="1212852"/>
            <a:ext cx="5486399" cy="2406750"/>
          </a:xfrm>
        </p:spPr>
        <p:txBody>
          <a:bodyPr wrap="square">
            <a:spAutoFit/>
          </a:bodyPr>
          <a:lstStyle>
            <a:lvl1pPr marL="0" indent="0">
              <a:spcBef>
                <a:spcPts val="1224"/>
              </a:spcBef>
              <a:buClr>
                <a:schemeClr val="tx1"/>
              </a:buClr>
              <a:buFont typeface="Wingdings" pitchFamily="2" charset="2"/>
              <a:buNone/>
              <a:defRPr sz="3500"/>
            </a:lvl1pPr>
            <a:lvl2pPr marL="0" indent="0">
              <a:buNone/>
              <a:defRPr sz="1900"/>
            </a:lvl2pPr>
            <a:lvl3pPr marL="231690" indent="0">
              <a:buNone/>
              <a:tabLst/>
              <a:defRPr sz="1900"/>
            </a:lvl3pPr>
            <a:lvl4pPr marL="460209" indent="0">
              <a:buNone/>
              <a:defRPr/>
            </a:lvl4pPr>
            <a:lvl5pPr marL="685551"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3" y="1212852"/>
            <a:ext cx="5486399" cy="2406750"/>
          </a:xfrm>
        </p:spPr>
        <p:txBody>
          <a:bodyPr wrap="square">
            <a:spAutoFit/>
          </a:bodyPr>
          <a:lstStyle>
            <a:lvl1pPr marL="0" indent="0">
              <a:spcBef>
                <a:spcPts val="1224"/>
              </a:spcBef>
              <a:buClr>
                <a:schemeClr val="tx1"/>
              </a:buClr>
              <a:buFont typeface="Wingdings" pitchFamily="2" charset="2"/>
              <a:buNone/>
              <a:defRPr sz="3500"/>
            </a:lvl1pPr>
            <a:lvl2pPr marL="0" indent="0">
              <a:buNone/>
              <a:defRPr sz="1900"/>
            </a:lvl2pPr>
            <a:lvl3pPr marL="231690" indent="0">
              <a:buNone/>
              <a:tabLst/>
              <a:defRPr sz="1900"/>
            </a:lvl3pPr>
            <a:lvl4pPr marL="460209" indent="0">
              <a:buNone/>
              <a:defRPr/>
            </a:lvl4pPr>
            <a:lvl5pPr marL="685551"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0710239"/>
      </p:ext>
    </p:extLst>
  </p:cSld>
  <p:clrMapOvr>
    <a:masterClrMapping/>
  </p:clrMapOvr>
  <p:transition>
    <p:fade/>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42" y="1212852"/>
            <a:ext cx="5486399" cy="2491389"/>
          </a:xfrm>
        </p:spPr>
        <p:txBody>
          <a:bodyPr wrap="square">
            <a:spAutoFit/>
          </a:bodyPr>
          <a:lstStyle>
            <a:lvl1pPr marL="287235" indent="-287235">
              <a:spcBef>
                <a:spcPts val="1224"/>
              </a:spcBef>
              <a:buClr>
                <a:schemeClr val="tx1"/>
              </a:buClr>
              <a:buFont typeface="Arial" pitchFamily="34" charset="0"/>
              <a:buChar char="•"/>
              <a:defRPr sz="3500"/>
            </a:lvl1pPr>
            <a:lvl2pPr marL="530973" indent="-233111">
              <a:defRPr sz="2400"/>
            </a:lvl2pPr>
            <a:lvl3pPr marL="699332" indent="-168359">
              <a:tabLst/>
              <a:defRPr sz="1900"/>
            </a:lvl3pPr>
            <a:lvl4pPr marL="880639" indent="-181308">
              <a:defRPr/>
            </a:lvl4pPr>
            <a:lvl5pPr marL="1048996" indent="-16835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3" y="1212852"/>
            <a:ext cx="5486399" cy="2491389"/>
          </a:xfrm>
        </p:spPr>
        <p:txBody>
          <a:bodyPr wrap="square">
            <a:spAutoFit/>
          </a:bodyPr>
          <a:lstStyle>
            <a:lvl1pPr marL="287235" indent="-287235">
              <a:spcBef>
                <a:spcPts val="1224"/>
              </a:spcBef>
              <a:buClr>
                <a:schemeClr val="tx1"/>
              </a:buClr>
              <a:buFont typeface="Arial" pitchFamily="34" charset="0"/>
              <a:buChar char="•"/>
              <a:defRPr sz="3500"/>
            </a:lvl1pPr>
            <a:lvl2pPr marL="530973" indent="-233111">
              <a:defRPr sz="2400"/>
            </a:lvl2pPr>
            <a:lvl3pPr marL="699332" indent="-168359">
              <a:tabLst/>
              <a:defRPr sz="1900"/>
            </a:lvl3pPr>
            <a:lvl4pPr marL="880639" indent="-181308">
              <a:defRPr/>
            </a:lvl4pPr>
            <a:lvl5pPr marL="1048996" indent="-16835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661956"/>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smtClean="0"/>
              <a:t>Click to edit Master title style</a:t>
            </a:r>
            <a:endParaRPr lang="en-US"/>
          </a:p>
        </p:txBody>
      </p:sp>
    </p:spTree>
    <p:extLst>
      <p:ext uri="{BB962C8B-B14F-4D97-AF65-F5344CB8AC3E}">
        <p14:creationId xmlns:p14="http://schemas.microsoft.com/office/powerpoint/2010/main" val="1445307544"/>
      </p:ext>
    </p:extLst>
  </p:cSld>
  <p:clrMapOvr>
    <a:masterClrMapping/>
  </p:clrMapOvr>
  <p:transition>
    <p:fade/>
  </p:transition>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508906"/>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7505431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281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310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60268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4558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3"/>
            <a:ext cx="11887200" cy="2446761"/>
          </a:xfrm>
          <a:prstGeom prst="rect">
            <a:avLst/>
          </a:prstGeom>
        </p:spPr>
        <p:txBody>
          <a:bodyPr/>
          <a:lstStyle>
            <a:lvl1pPr marL="290409" indent="-290409">
              <a:buClr>
                <a:schemeClr val="tx1"/>
              </a:buClr>
              <a:buSzPct val="90000"/>
              <a:buFont typeface="Arial" pitchFamily="34" charset="0"/>
              <a:buChar char="•"/>
              <a:defRPr sz="35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93" indent="-280886">
              <a:buClr>
                <a:schemeClr val="tx1"/>
              </a:buClr>
              <a:buSzPct val="90000"/>
              <a:buFont typeface="Arial" pitchFamily="34" charset="0"/>
              <a:buChar char="•"/>
              <a:defRPr sz="33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02" indent="-290409">
              <a:buClr>
                <a:schemeClr val="tx1"/>
              </a:buClr>
              <a:buSzPct val="90000"/>
              <a:buFont typeface="Arial" pitchFamily="34" charset="0"/>
              <a:buChar char="•"/>
              <a:defRPr sz="29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218" indent="-22851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35" indent="-228517">
              <a:buClr>
                <a:schemeClr val="tx1"/>
              </a:buClr>
              <a:buSzPct val="90000"/>
              <a:buFont typeface="Arial" pitchFamily="34" charset="0"/>
              <a:buChar char="•"/>
              <a:defRPr sz="19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8"/>
            <a:ext cx="12436476" cy="631451"/>
          </a:xfrm>
          <a:prstGeom prst="rect">
            <a:avLst/>
          </a:prstGeom>
          <a:solidFill>
            <a:srgbClr val="FFFF99"/>
          </a:solidFill>
        </p:spPr>
        <p:txBody>
          <a:bodyPr wrap="square" lIns="155401" tIns="77700" rIns="155401" bIns="77700"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0958026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7"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descr="WinAzure_rgb_Wht_S.png"/>
          <p:cNvPicPr>
            <a:picLocks noChangeAspect="1"/>
          </p:cNvPicPr>
          <p:nvPr userDrawn="1"/>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66098" y="6423310"/>
            <a:ext cx="1737341" cy="416792"/>
          </a:xfrm>
          <a:prstGeom prst="rect">
            <a:avLst/>
          </a:prstGeom>
        </p:spPr>
      </p:pic>
      <p:sp>
        <p:nvSpPr>
          <p:cNvPr id="7" name="Slide Number Placeholder 6"/>
          <p:cNvSpPr>
            <a:spLocks noGrp="1"/>
          </p:cNvSpPr>
          <p:nvPr>
            <p:ph type="sldNum" sz="quarter" idx="4"/>
          </p:nvPr>
        </p:nvSpPr>
        <p:spPr>
          <a:xfrm>
            <a:off x="8912225" y="6483350"/>
            <a:ext cx="2901950" cy="371475"/>
          </a:xfrm>
          <a:prstGeom prst="rect">
            <a:avLst/>
          </a:prstGeom>
        </p:spPr>
        <p:txBody>
          <a:bodyPr vert="horz" lIns="91432" tIns="45715" rIns="91432" bIns="45715" rtlCol="0" anchor="ctr"/>
          <a:lstStyle>
            <a:lvl1pPr algn="r">
              <a:defRPr sz="1000">
                <a:solidFill>
                  <a:schemeClr val="tx1">
                    <a:tint val="75000"/>
                  </a:schemeClr>
                </a:solidFill>
              </a:defRPr>
            </a:lvl1pPr>
          </a:lstStyle>
          <a:p>
            <a:pPr defTabSz="932404"/>
            <a:fld id="{FFB82908-4842-4340-9D73-01C813DDC308}" type="slidenum">
              <a:rPr lang="en-US" smtClean="0">
                <a:solidFill>
                  <a:srgbClr val="505050">
                    <a:tint val="75000"/>
                  </a:srgbClr>
                </a:solidFill>
              </a:rPr>
              <a:pPr defTabSz="932404"/>
              <a:t>‹#›</a:t>
            </a:fld>
            <a:endParaRPr lang="en-US" dirty="0">
              <a:solidFill>
                <a:srgbClr val="505050">
                  <a:tint val="75000"/>
                </a:srgbClr>
              </a:solidFill>
            </a:endParaRPr>
          </a:p>
        </p:txBody>
      </p:sp>
    </p:spTree>
    <p:extLst>
      <p:ext uri="{BB962C8B-B14F-4D97-AF65-F5344CB8AC3E}">
        <p14:creationId xmlns:p14="http://schemas.microsoft.com/office/powerpoint/2010/main" val="261322259"/>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608983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5942527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341185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6805166"/>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05434437"/>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2657096"/>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050378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3423506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19" name="Rectangle 18"/>
          <p:cNvSpPr/>
          <p:nvPr userDrawn="1"/>
        </p:nvSpPr>
        <p:spPr bwMode="gray">
          <a:xfrm>
            <a:off x="274702" y="1211263"/>
            <a:ext cx="7315200" cy="4571986"/>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1249"/>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3952861"/>
            <a:ext cx="7315200" cy="1830388"/>
          </a:xfrm>
          <a:noFill/>
        </p:spPr>
        <p:txBody>
          <a:bodyPr lIns="182880" tIns="146304" rIns="182880" bIns="146304">
            <a:noAutofit/>
          </a:bodyPr>
          <a:lstStyle>
            <a:lvl1pPr marL="0" indent="0">
              <a:spcBef>
                <a:spcPts val="0"/>
              </a:spcBef>
              <a:buNone/>
              <a:defRPr sz="36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097784" y="479425"/>
            <a:ext cx="1881491" cy="405244"/>
          </a:xfrm>
          <a:prstGeom prst="rect">
            <a:avLst/>
          </a:prstGeom>
        </p:spPr>
      </p:pic>
      <p:sp>
        <p:nvSpPr>
          <p:cNvPr id="3" name="Text Placeholder 2"/>
          <p:cNvSpPr>
            <a:spLocks noGrp="1"/>
          </p:cNvSpPr>
          <p:nvPr>
            <p:ph type="body" sz="quarter" idx="13" hasCustomPrompt="1"/>
          </p:nvPr>
        </p:nvSpPr>
        <p:spPr>
          <a:xfrm>
            <a:off x="274638" y="367604"/>
            <a:ext cx="2743200" cy="517065"/>
          </a:xfrm>
        </p:spPr>
        <p:txBody>
          <a:bodyPr/>
          <a:lstStyle>
            <a:lvl1pPr marL="0" indent="0">
              <a:buNone/>
              <a:defRPr sz="2400">
                <a:gradFill>
                  <a:gsLst>
                    <a:gs pos="5419">
                      <a:srgbClr val="FFFFFF"/>
                    </a:gs>
                    <a:gs pos="100000">
                      <a:srgbClr val="FFFFFF"/>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288" userDrawn="1">
          <p15:clr>
            <a:srgbClr val="C35EA4"/>
          </p15:clr>
        </p15:guide>
        <p15:guide id="4" userDrawn="1">
          <p15:clr>
            <a:srgbClr val="FBAE40"/>
          </p15:clr>
        </p15:guide>
        <p15:guide id="5" pos="7546" userDrawn="1">
          <p15:clr>
            <a:srgbClr val="C35E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7278146"/>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70903881"/>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222647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6370508"/>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055419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625846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6334307"/>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388887"/>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179882"/>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24492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3398521"/>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8386823"/>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621530"/>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29660" y="1476622"/>
            <a:ext cx="11375535" cy="2228302"/>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Box 8"/>
          <p:cNvSpPr txBox="1"/>
          <p:nvPr userDrawn="1"/>
        </p:nvSpPr>
        <p:spPr>
          <a:xfrm>
            <a:off x="4247274" y="6711515"/>
            <a:ext cx="3941926" cy="168070"/>
          </a:xfrm>
          <a:prstGeom prst="rect">
            <a:avLst/>
          </a:prstGeom>
          <a:noFill/>
        </p:spPr>
        <p:txBody>
          <a:bodyPr wrap="none" lIns="0" tIns="0" rIns="0" bIns="0" rtlCol="0" anchor="ctr">
            <a:spAutoFit/>
          </a:bodyPr>
          <a:lstStyle/>
          <a:p>
            <a:pPr algn="ctr"/>
            <a:r>
              <a:rPr lang="en-US" sz="1071" b="0" spc="153" baseline="0" dirty="0" smtClean="0">
                <a:gradFill>
                  <a:gsLst>
                    <a:gs pos="0">
                      <a:schemeClr val="tx1">
                        <a:alpha val="50000"/>
                      </a:schemeClr>
                    </a:gs>
                    <a:gs pos="86000">
                      <a:schemeClr val="tx1">
                        <a:alpha val="50000"/>
                      </a:scheme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205127352"/>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3" descr="C:\Users\Sarah\Desktop\Bridge_Public Sector_Verena\Photos\Evidence pics\New Mexico USA Evidenc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976" r="16361" b="19434"/>
          <a:stretch/>
        </p:blipFill>
        <p:spPr bwMode="auto">
          <a:xfrm>
            <a:off x="0" y="-1"/>
            <a:ext cx="12436475" cy="69945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0" y="0"/>
            <a:ext cx="2336281" cy="23359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4347" tIns="0" rIns="124146" bIns="0" rtlCol="0" anchor="ctr" anchorCtr="0"/>
          <a:lstStyle/>
          <a:p>
            <a:pPr marL="236264" defTabSz="621746"/>
            <a:endParaRPr lang="en-US" sz="3264" dirty="0">
              <a:solidFill>
                <a:prstClr val="white"/>
              </a:solidFill>
              <a:latin typeface="Segoe UI"/>
            </a:endParaRPr>
          </a:p>
        </p:txBody>
      </p:sp>
      <p:sp>
        <p:nvSpPr>
          <p:cNvPr id="8" name="Title 1"/>
          <p:cNvSpPr txBox="1">
            <a:spLocks/>
          </p:cNvSpPr>
          <p:nvPr userDrawn="1"/>
        </p:nvSpPr>
        <p:spPr>
          <a:xfrm>
            <a:off x="1" y="2337729"/>
            <a:ext cx="5636105" cy="2694812"/>
          </a:xfrm>
          <a:prstGeom prst="rect">
            <a:avLst/>
          </a:prstGeom>
          <a:solidFill>
            <a:srgbClr val="7FBA00">
              <a:alpha val="69804"/>
            </a:srgbClr>
          </a:solidFill>
        </p:spPr>
        <p:txBody>
          <a:bodyPr wrap="square" lIns="248694" tIns="124347" rIns="248694">
            <a:noAutofit/>
          </a:bodyPr>
          <a:lstStyle>
            <a:defPPr>
              <a:defRPr lang="en-US"/>
            </a:defPPr>
            <a:lvl1pPr lvl="0" defTabSz="456497">
              <a:lnSpc>
                <a:spcPts val="2700"/>
              </a:lnSpc>
              <a:defRPr sz="2400" b="1">
                <a:solidFill>
                  <a:prstClr val="white"/>
                </a:solidFill>
                <a:latin typeface="Segoe UI"/>
              </a:defRPr>
            </a:lvl1pPr>
          </a:lstStyle>
          <a:p>
            <a:endParaRPr lang="en-US" sz="3264" dirty="0"/>
          </a:p>
        </p:txBody>
      </p:sp>
      <p:sp>
        <p:nvSpPr>
          <p:cNvPr id="3" name="Text Placeholder 2"/>
          <p:cNvSpPr>
            <a:spLocks noGrp="1"/>
          </p:cNvSpPr>
          <p:nvPr>
            <p:ph type="body" sz="quarter" idx="10" hasCustomPrompt="1"/>
          </p:nvPr>
        </p:nvSpPr>
        <p:spPr>
          <a:xfrm>
            <a:off x="0" y="2564659"/>
            <a:ext cx="5803688" cy="1554339"/>
          </a:xfrm>
          <a:prstGeom prst="rect">
            <a:avLst/>
          </a:prstGeom>
        </p:spPr>
        <p:txBody>
          <a:bodyPr vert="horz" lIns="0" tIns="0" rIns="0" bIns="0"/>
          <a:lstStyle>
            <a:lvl1pPr marL="236232" indent="0">
              <a:lnSpc>
                <a:spcPts val="4787"/>
              </a:lnSpc>
              <a:spcBef>
                <a:spcPts val="0"/>
              </a:spcBef>
              <a:buNone/>
              <a:defRPr sz="4896">
                <a:solidFill>
                  <a:schemeClr val="bg1"/>
                </a:solidFill>
                <a:latin typeface="Segoe UI Light"/>
                <a:cs typeface="Segoe UI Light"/>
              </a:defRPr>
            </a:lvl1pPr>
            <a:lvl2pPr marL="621669" indent="0">
              <a:lnSpc>
                <a:spcPts val="4787"/>
              </a:lnSpc>
              <a:spcBef>
                <a:spcPts val="0"/>
              </a:spcBef>
              <a:buNone/>
              <a:defRPr sz="4896">
                <a:solidFill>
                  <a:schemeClr val="bg1"/>
                </a:solidFill>
                <a:latin typeface="Segoe UI Light"/>
                <a:cs typeface="Segoe UI Light"/>
              </a:defRPr>
            </a:lvl2pPr>
            <a:lvl3pPr marL="1243338" indent="0">
              <a:lnSpc>
                <a:spcPts val="4787"/>
              </a:lnSpc>
              <a:spcBef>
                <a:spcPts val="0"/>
              </a:spcBef>
              <a:buNone/>
              <a:defRPr sz="4896">
                <a:solidFill>
                  <a:schemeClr val="bg1"/>
                </a:solidFill>
                <a:latin typeface="Segoe UI Light"/>
                <a:cs typeface="Segoe UI Light"/>
              </a:defRPr>
            </a:lvl3pPr>
            <a:lvl4pPr marL="1865006" indent="0">
              <a:lnSpc>
                <a:spcPts val="4787"/>
              </a:lnSpc>
              <a:spcBef>
                <a:spcPts val="0"/>
              </a:spcBef>
              <a:buNone/>
              <a:defRPr sz="4896">
                <a:solidFill>
                  <a:schemeClr val="bg1"/>
                </a:solidFill>
                <a:latin typeface="Segoe UI Light"/>
                <a:cs typeface="Segoe UI Light"/>
              </a:defRPr>
            </a:lvl4pPr>
            <a:lvl5pPr marL="2486675" indent="0">
              <a:lnSpc>
                <a:spcPts val="4787"/>
              </a:lnSpc>
              <a:spcBef>
                <a:spcPts val="0"/>
              </a:spcBef>
              <a:buNone/>
              <a:defRPr sz="4896">
                <a:solidFill>
                  <a:schemeClr val="bg1"/>
                </a:solidFill>
                <a:latin typeface="Segoe UI Light"/>
                <a:cs typeface="Segoe UI Light"/>
              </a:defRPr>
            </a:lvl5pPr>
          </a:lstStyle>
          <a:p>
            <a:pPr lvl="0"/>
            <a:r>
              <a:rPr lang="en-US" dirty="0" smtClean="0"/>
              <a:t>Punchy headline</a:t>
            </a:r>
            <a:br>
              <a:rPr lang="en-US" dirty="0" smtClean="0"/>
            </a:br>
            <a:r>
              <a:rPr lang="en-US" dirty="0" smtClean="0"/>
              <a:t>goes here</a:t>
            </a:r>
          </a:p>
        </p:txBody>
      </p:sp>
      <p:sp>
        <p:nvSpPr>
          <p:cNvPr id="5" name="Text Placeholder 4"/>
          <p:cNvSpPr>
            <a:spLocks noGrp="1"/>
          </p:cNvSpPr>
          <p:nvPr>
            <p:ph type="body" sz="quarter" idx="11" hasCustomPrompt="1"/>
          </p:nvPr>
        </p:nvSpPr>
        <p:spPr>
          <a:xfrm>
            <a:off x="225355" y="4073270"/>
            <a:ext cx="4749235" cy="376188"/>
          </a:xfrm>
          <a:prstGeom prst="rect">
            <a:avLst/>
          </a:prstGeom>
        </p:spPr>
        <p:txBody>
          <a:bodyPr vert="horz" lIns="0" tIns="0" rIns="0" bIns="0"/>
          <a:lstStyle>
            <a:lvl1pPr marL="0" indent="0">
              <a:lnSpc>
                <a:spcPts val="2448"/>
              </a:lnSpc>
              <a:spcBef>
                <a:spcPts val="0"/>
              </a:spcBef>
              <a:buNone/>
              <a:defRPr sz="1904">
                <a:solidFill>
                  <a:srgbClr val="FFFFFF"/>
                </a:solidFill>
                <a:latin typeface="Segoe UI"/>
                <a:cs typeface="Segoe UI"/>
              </a:defRPr>
            </a:lvl1pPr>
            <a:lvl2pPr marL="0" indent="0">
              <a:lnSpc>
                <a:spcPts val="2421"/>
              </a:lnSpc>
              <a:spcBef>
                <a:spcPts val="0"/>
              </a:spcBef>
              <a:buNone/>
              <a:defRPr sz="1904">
                <a:solidFill>
                  <a:srgbClr val="FFFFFF"/>
                </a:solidFill>
                <a:latin typeface="Segoe UI"/>
                <a:cs typeface="Segoe UI"/>
              </a:defRPr>
            </a:lvl2pPr>
            <a:lvl3pPr marL="1243338" indent="0">
              <a:buNone/>
              <a:defRPr sz="1904">
                <a:latin typeface="Sergoe UI"/>
                <a:cs typeface="Sergoe UI"/>
              </a:defRPr>
            </a:lvl3pPr>
            <a:lvl4pPr marL="1865006" indent="0">
              <a:buNone/>
              <a:defRPr sz="1904">
                <a:latin typeface="Sergoe UI"/>
                <a:cs typeface="Sergoe UI"/>
              </a:defRPr>
            </a:lvl4pPr>
            <a:lvl5pPr marL="2486675" indent="0">
              <a:buNone/>
              <a:defRPr sz="1904">
                <a:latin typeface="Sergoe UI"/>
                <a:cs typeface="Sergoe UI"/>
              </a:defRPr>
            </a:lvl5pPr>
          </a:lstStyle>
          <a:p>
            <a:pPr lvl="0"/>
            <a:r>
              <a:rPr lang="en-US" dirty="0" smtClean="0"/>
              <a:t>Month 00, 0000</a:t>
            </a:r>
          </a:p>
        </p:txBody>
      </p:sp>
      <p:sp>
        <p:nvSpPr>
          <p:cNvPr id="11" name="Text Placeholder 4"/>
          <p:cNvSpPr>
            <a:spLocks noGrp="1"/>
          </p:cNvSpPr>
          <p:nvPr>
            <p:ph type="body" sz="quarter" idx="12" hasCustomPrompt="1"/>
          </p:nvPr>
        </p:nvSpPr>
        <p:spPr>
          <a:xfrm>
            <a:off x="225355" y="4378471"/>
            <a:ext cx="5889245" cy="566954"/>
          </a:xfrm>
          <a:prstGeom prst="rect">
            <a:avLst/>
          </a:prstGeom>
        </p:spPr>
        <p:txBody>
          <a:bodyPr vert="horz" lIns="0" tIns="0" rIns="0" bIns="0"/>
          <a:lstStyle>
            <a:lvl1pPr marL="0" indent="0">
              <a:lnSpc>
                <a:spcPts val="2448"/>
              </a:lnSpc>
              <a:spcBef>
                <a:spcPts val="0"/>
              </a:spcBef>
              <a:buNone/>
              <a:defRPr sz="1904">
                <a:solidFill>
                  <a:srgbClr val="FFFFFF"/>
                </a:solidFill>
                <a:latin typeface="Segoe UI"/>
                <a:cs typeface="Segoe UI"/>
              </a:defRPr>
            </a:lvl1pPr>
            <a:lvl2pPr marL="0" indent="0">
              <a:lnSpc>
                <a:spcPts val="2421"/>
              </a:lnSpc>
              <a:spcBef>
                <a:spcPts val="0"/>
              </a:spcBef>
              <a:buNone/>
              <a:defRPr sz="1904">
                <a:solidFill>
                  <a:srgbClr val="FFFFFF"/>
                </a:solidFill>
                <a:latin typeface="Segoe UI"/>
                <a:cs typeface="Segoe UI"/>
              </a:defRPr>
            </a:lvl2pPr>
            <a:lvl3pPr marL="1243338" indent="0">
              <a:buNone/>
              <a:defRPr sz="1904">
                <a:latin typeface="Sergoe UI"/>
                <a:cs typeface="Sergoe UI"/>
              </a:defRPr>
            </a:lvl3pPr>
            <a:lvl4pPr marL="1865006" indent="0">
              <a:buNone/>
              <a:defRPr sz="1904">
                <a:latin typeface="Sergoe UI"/>
                <a:cs typeface="Sergoe UI"/>
              </a:defRPr>
            </a:lvl4pPr>
            <a:lvl5pPr marL="2486675" indent="0">
              <a:buNone/>
              <a:defRPr sz="1904">
                <a:latin typeface="Sergoe UI"/>
                <a:cs typeface="Sergoe UI"/>
              </a:defRPr>
            </a:lvl5pPr>
          </a:lstStyle>
          <a:p>
            <a:pPr lvl="1"/>
            <a:r>
              <a:rPr lang="en-US" dirty="0" smtClean="0"/>
              <a:t>Presenter Name</a:t>
            </a:r>
          </a:p>
        </p:txBody>
      </p:sp>
      <p:pic>
        <p:nvPicPr>
          <p:cNvPr id="13" name="Picture 2" descr="C:\Users\Sarah\Documents\_SSD_Business\Creative_Resources\Logos\MICROSOFT\MICROSOFT (brand)\New_2012\MSFT_logo_rgb_C-Wht.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462" y="104990"/>
            <a:ext cx="2153179" cy="79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48360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2" name="Picture 11" descr="mslogo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17446" t="-241641" r="-77485" b="-336878"/>
          <a:stretch/>
        </p:blipFill>
        <p:spPr>
          <a:xfrm>
            <a:off x="0" y="-25905"/>
            <a:ext cx="12436475" cy="7087785"/>
          </a:xfrm>
          <a:prstGeom prst="rect">
            <a:avLst/>
          </a:prstGeom>
          <a:solidFill>
            <a:schemeClr val="bg2"/>
          </a:solidFill>
        </p:spPr>
      </p:pic>
      <p:sp>
        <p:nvSpPr>
          <p:cNvPr id="3" name="Text Placeholder 2"/>
          <p:cNvSpPr>
            <a:spLocks noGrp="1"/>
          </p:cNvSpPr>
          <p:nvPr>
            <p:ph type="body" sz="quarter" idx="10" hasCustomPrompt="1"/>
          </p:nvPr>
        </p:nvSpPr>
        <p:spPr>
          <a:xfrm>
            <a:off x="3420109" y="3739049"/>
            <a:ext cx="5738915" cy="541860"/>
          </a:xfrm>
          <a:prstGeom prst="rect">
            <a:avLst/>
          </a:prstGeom>
        </p:spPr>
        <p:txBody>
          <a:bodyPr vert="horz" lIns="91428" tIns="45714" rIns="91428" bIns="45714"/>
          <a:lstStyle>
            <a:lvl1pPr marL="0" marR="0" indent="0" algn="l" defTabSz="621669" rtl="0" eaLnBrk="1" fontAlgn="auto" latinLnBrk="0" hangingPunct="1">
              <a:lnSpc>
                <a:spcPct val="100000"/>
              </a:lnSpc>
              <a:spcBef>
                <a:spcPts val="0"/>
              </a:spcBef>
              <a:spcAft>
                <a:spcPts val="0"/>
              </a:spcAft>
              <a:buClrTx/>
              <a:buSzTx/>
              <a:buFontTx/>
              <a:buNone/>
              <a:tabLst/>
              <a:defRPr sz="4352" baseline="0">
                <a:latin typeface="Segoe UI"/>
              </a:defRPr>
            </a:lvl1pPr>
          </a:lstStyle>
          <a:p>
            <a:pPr marL="0" marR="0" lvl="0" indent="0" algn="l" defTabSz="621669"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dirty="0" smtClean="0">
                <a:ln>
                  <a:noFill/>
                </a:ln>
                <a:solidFill>
                  <a:prstClr val="white"/>
                </a:solidFill>
                <a:effectLst/>
                <a:uLnTx/>
                <a:uFillTx/>
                <a:latin typeface="Segoe UI Bold"/>
                <a:ea typeface="+mn-ea"/>
                <a:cs typeface="+mn-cs"/>
              </a:rPr>
              <a:t>Tag</a:t>
            </a:r>
          </a:p>
          <a:p>
            <a:pPr marL="0" marR="0" lvl="0" indent="0" algn="l" defTabSz="621669"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dirty="0" err="1" smtClean="0">
                <a:ln>
                  <a:noFill/>
                </a:ln>
                <a:solidFill>
                  <a:prstClr val="white"/>
                </a:solidFill>
                <a:effectLst/>
                <a:uLnTx/>
                <a:uFillTx/>
                <a:latin typeface="Segoe UI"/>
                <a:ea typeface="+mn-ea"/>
                <a:cs typeface="+mn-cs"/>
              </a:rPr>
              <a:t>url</a:t>
            </a:r>
            <a:endParaRPr kumimoji="0" lang="en-US" sz="1632"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56834112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9660" y="233152"/>
            <a:ext cx="11375537" cy="772203"/>
          </a:xfrm>
          <a:prstGeom prst="rect">
            <a:avLst/>
          </a:prstGeom>
        </p:spPr>
        <p:txBody>
          <a:bodyPr lIns="91428" tIns="45714" rIns="91428" bIns="45714"/>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9"/>
            <a:ext cx="11375537" cy="2040374"/>
          </a:xfrm>
          <a:prstGeom prst="rect">
            <a:avLst/>
          </a:prstGeom>
        </p:spPr>
        <p:txBody>
          <a:bodyPr lIns="91428" tIns="45714" rIns="91428" bIns="45714"/>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1987834"/>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Gov PPT 1 Text w Icon">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0" y="1351704"/>
            <a:ext cx="8919284" cy="4218011"/>
          </a:xfrm>
          <a:prstGeom prst="rect">
            <a:avLst/>
          </a:prstGeom>
        </p:spPr>
        <p:txBody>
          <a:bodyPr lIns="0" tIns="0" rIns="91428" bIns="45714"/>
          <a:lstStyle>
            <a:lvl1pPr>
              <a:defRPr>
                <a:solidFill>
                  <a:srgbClr val="505050"/>
                </a:solidFill>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hendrerit</a:t>
            </a:r>
            <a:r>
              <a:rPr lang="en-US" dirty="0" smtClean="0"/>
              <a:t> or </a:t>
            </a:r>
            <a:r>
              <a:rPr lang="en-US" dirty="0" err="1" smtClean="0"/>
              <a:t>nare</a:t>
            </a:r>
            <a:r>
              <a:rPr lang="en-US" dirty="0" smtClean="0"/>
              <a:t> </a:t>
            </a:r>
            <a:r>
              <a:rPr lang="en-US" dirty="0" err="1" smtClean="0"/>
              <a:t>congue</a:t>
            </a:r>
            <a:r>
              <a:rPr lang="en-US" dirty="0" smtClean="0"/>
              <a:t>. </a:t>
            </a:r>
            <a:r>
              <a:rPr lang="en-US" dirty="0" err="1" smtClean="0"/>
              <a:t>Vestibulum</a:t>
            </a:r>
            <a:r>
              <a:rPr lang="en-US" dirty="0" smtClean="0"/>
              <a:t> </a:t>
            </a:r>
            <a:r>
              <a:rPr lang="en-US" dirty="0" err="1" smtClean="0"/>
              <a:t>aliquam</a:t>
            </a:r>
            <a:r>
              <a:rPr lang="en-US" dirty="0" smtClean="0"/>
              <a:t>, </a:t>
            </a:r>
            <a:r>
              <a:rPr lang="en-US" dirty="0" err="1" smtClean="0"/>
              <a:t>lorem</a:t>
            </a:r>
            <a:r>
              <a:rPr lang="en-US" dirty="0" smtClean="0"/>
              <a:t> in </a:t>
            </a:r>
            <a:r>
              <a:rPr lang="en-US" dirty="0" err="1" smtClean="0"/>
              <a:t>luctus</a:t>
            </a:r>
            <a:r>
              <a:rPr lang="en-US" dirty="0" smtClean="0"/>
              <a:t> </a:t>
            </a:r>
            <a:r>
              <a:rPr lang="en-US" dirty="0" err="1" smtClean="0"/>
              <a:t>imperdiet</a:t>
            </a:r>
            <a:r>
              <a:rPr lang="en-US" dirty="0" smtClean="0"/>
              <a:t>, lacus </a:t>
            </a:r>
            <a:r>
              <a:rPr lang="en-US" dirty="0" err="1" smtClean="0"/>
              <a:t>diam</a:t>
            </a:r>
            <a:r>
              <a:rPr lang="en-US" dirty="0" smtClean="0"/>
              <a:t> </a:t>
            </a:r>
            <a:r>
              <a:rPr lang="en-US" dirty="0" err="1" smtClean="0"/>
              <a:t>facilisis</a:t>
            </a:r>
            <a:r>
              <a:rPr lang="en-US" dirty="0" smtClean="0"/>
              <a:t> magna, vitae dictum magna </a:t>
            </a:r>
            <a:r>
              <a:rPr lang="en-US" dirty="0" err="1" smtClean="0"/>
              <a:t>velit</a:t>
            </a:r>
            <a:r>
              <a:rPr lang="en-US" dirty="0" smtClean="0"/>
              <a:t> </a:t>
            </a:r>
            <a:r>
              <a:rPr lang="en-US" dirty="0" err="1" smtClean="0"/>
              <a:t>ut</a:t>
            </a:r>
            <a:r>
              <a:rPr lang="en-US" dirty="0" smtClean="0"/>
              <a:t> </a:t>
            </a:r>
            <a:r>
              <a:rPr lang="en-US" dirty="0" err="1" smtClean="0"/>
              <a:t>mauris</a:t>
            </a:r>
            <a:r>
              <a:rPr lang="en-US" dirty="0" smtClean="0"/>
              <a:t>. </a:t>
            </a:r>
            <a:r>
              <a:rPr lang="en-US" dirty="0" err="1" smtClean="0"/>
              <a:t>Vivamus</a:t>
            </a:r>
            <a:r>
              <a:rPr lang="en-US" dirty="0" smtClean="0"/>
              <a:t> non </a:t>
            </a:r>
            <a:r>
              <a:rPr lang="en-US" dirty="0" err="1" smtClean="0"/>
              <a:t>nunc</a:t>
            </a:r>
            <a:r>
              <a:rPr lang="en-US" dirty="0" smtClean="0"/>
              <a:t> </a:t>
            </a:r>
            <a:r>
              <a:rPr lang="en-US" dirty="0" err="1" smtClean="0"/>
              <a:t>pu</a:t>
            </a:r>
            <a:r>
              <a:rPr lang="en-US" dirty="0" smtClean="0"/>
              <a:t> </a:t>
            </a:r>
            <a:r>
              <a:rPr lang="en-US" dirty="0" err="1" smtClean="0"/>
              <a:t>rus.</a:t>
            </a:r>
            <a:r>
              <a:rPr lang="en-US" dirty="0" smtClean="0"/>
              <a:t> </a:t>
            </a:r>
            <a:r>
              <a:rPr lang="en-US" dirty="0" err="1" smtClean="0"/>
              <a:t>Nulla</a:t>
            </a:r>
            <a:r>
              <a:rPr lang="en-US" dirty="0" smtClean="0"/>
              <a:t> a </a:t>
            </a:r>
            <a:r>
              <a:rPr lang="en-US" dirty="0" err="1" smtClean="0"/>
              <a:t>orci</a:t>
            </a:r>
            <a:r>
              <a:rPr lang="en-US" dirty="0" smtClean="0"/>
              <a:t> </a:t>
            </a:r>
            <a:r>
              <a:rPr lang="en-US" dirty="0" err="1" smtClean="0"/>
              <a:t>sed</a:t>
            </a:r>
            <a:r>
              <a:rPr lang="en-US" dirty="0" smtClean="0"/>
              <a:t> magna </a:t>
            </a:r>
            <a:r>
              <a:rPr lang="en-US" dirty="0" err="1" smtClean="0"/>
              <a:t>fermentum</a:t>
            </a:r>
            <a:r>
              <a:rPr lang="en-US" dirty="0" smtClean="0"/>
              <a:t> </a:t>
            </a:r>
            <a:r>
              <a:rPr lang="en-US" dirty="0" err="1" smtClean="0"/>
              <a:t>ullamcorper</a:t>
            </a:r>
            <a:r>
              <a:rPr lang="en-US" dirty="0" smtClean="0"/>
              <a:t> at </a:t>
            </a:r>
            <a:r>
              <a:rPr lang="en-US" dirty="0" err="1" smtClean="0"/>
              <a:t>sed</a:t>
            </a:r>
            <a:r>
              <a:rPr lang="en-US" dirty="0" smtClean="0"/>
              <a:t> </a:t>
            </a:r>
            <a:r>
              <a:rPr lang="en-US" dirty="0" err="1" smtClean="0"/>
              <a:t>turpis</a:t>
            </a:r>
            <a:r>
              <a:rPr lang="en-US" dirty="0" smtClean="0"/>
              <a:t>. </a:t>
            </a:r>
            <a:r>
              <a:rPr lang="en-US" dirty="0" err="1" smtClean="0"/>
              <a:t>Mauris</a:t>
            </a:r>
            <a:r>
              <a:rPr lang="en-US" dirty="0" smtClean="0"/>
              <a:t> </a:t>
            </a:r>
            <a:r>
              <a:rPr lang="en-US" dirty="0" err="1" smtClean="0"/>
              <a:t>lobortis</a:t>
            </a:r>
            <a:r>
              <a:rPr lang="en-US" dirty="0" smtClean="0"/>
              <a:t> </a:t>
            </a:r>
            <a:r>
              <a:rPr lang="en-US" dirty="0" err="1" smtClean="0"/>
              <a:t>convallis</a:t>
            </a:r>
            <a:r>
              <a:rPr lang="en-US" dirty="0" smtClean="0"/>
              <a:t> </a:t>
            </a:r>
            <a:r>
              <a:rPr lang="en-US" dirty="0" err="1" smtClean="0"/>
              <a:t>libero</a:t>
            </a:r>
            <a:r>
              <a:rPr lang="en-US" dirty="0" smtClean="0"/>
              <a:t>, </a:t>
            </a:r>
            <a:r>
              <a:rPr lang="en-US" dirty="0" err="1" smtClean="0"/>
              <a:t>eu</a:t>
            </a:r>
            <a:r>
              <a:rPr lang="en-US" dirty="0" smtClean="0"/>
              <a:t> </a:t>
            </a:r>
            <a:r>
              <a:rPr lang="en-US" dirty="0" err="1" smtClean="0"/>
              <a:t>gravida</a:t>
            </a:r>
            <a:r>
              <a:rPr lang="en-US" dirty="0" smtClean="0"/>
              <a:t> dui </a:t>
            </a:r>
            <a:r>
              <a:rPr lang="en-US" dirty="0" err="1" smtClean="0"/>
              <a:t>gravida</a:t>
            </a:r>
            <a:r>
              <a:rPr lang="en-US" dirty="0" smtClean="0"/>
              <a:t> </a:t>
            </a:r>
            <a:r>
              <a:rPr lang="en-US" dirty="0" err="1" smtClean="0"/>
              <a:t>condimentum</a:t>
            </a:r>
            <a:r>
              <a:rPr lang="en-US" dirty="0" smtClean="0"/>
              <a:t>.</a:t>
            </a:r>
          </a:p>
          <a:p>
            <a:pPr lvl="0"/>
            <a:endParaRPr lang="en-US" dirty="0" smtClean="0"/>
          </a:p>
          <a:p>
            <a:pPr lvl="0"/>
            <a:r>
              <a:rPr lang="en-US" dirty="0" err="1" smtClean="0"/>
              <a:t>Vivamus</a:t>
            </a:r>
            <a:r>
              <a:rPr lang="en-US" dirty="0" smtClean="0"/>
              <a:t> non </a:t>
            </a:r>
            <a:r>
              <a:rPr lang="en-US" dirty="0" err="1" smtClean="0"/>
              <a:t>nunc</a:t>
            </a:r>
            <a:r>
              <a:rPr lang="en-US" dirty="0" smtClean="0"/>
              <a:t> </a:t>
            </a:r>
            <a:r>
              <a:rPr lang="en-US" dirty="0" err="1" smtClean="0"/>
              <a:t>pu</a:t>
            </a:r>
            <a:r>
              <a:rPr lang="en-US" dirty="0" smtClean="0"/>
              <a:t> </a:t>
            </a:r>
            <a:r>
              <a:rPr lang="en-US" dirty="0" err="1" smtClean="0"/>
              <a:t>rus.</a:t>
            </a:r>
            <a:r>
              <a:rPr lang="en-US" dirty="0" smtClean="0"/>
              <a:t> </a:t>
            </a:r>
            <a:r>
              <a:rPr lang="en-US" dirty="0" err="1" smtClean="0"/>
              <a:t>Nulla</a:t>
            </a:r>
            <a:r>
              <a:rPr lang="en-US" dirty="0" smtClean="0"/>
              <a:t> a </a:t>
            </a:r>
            <a:r>
              <a:rPr lang="en-US" dirty="0" err="1" smtClean="0"/>
              <a:t>orci</a:t>
            </a:r>
            <a:r>
              <a:rPr lang="en-US" dirty="0" smtClean="0"/>
              <a:t> </a:t>
            </a:r>
            <a:r>
              <a:rPr lang="en-US" dirty="0" err="1" smtClean="0"/>
              <a:t>sed</a:t>
            </a:r>
            <a:r>
              <a:rPr lang="en-US" dirty="0" smtClean="0"/>
              <a:t> magna </a:t>
            </a:r>
            <a:r>
              <a:rPr lang="en-US" dirty="0" err="1" smtClean="0"/>
              <a:t>fermentum</a:t>
            </a:r>
            <a:r>
              <a:rPr lang="en-US" dirty="0" smtClean="0"/>
              <a:t> </a:t>
            </a:r>
            <a:r>
              <a:rPr lang="en-US" dirty="0" err="1" smtClean="0"/>
              <a:t>ullamcorper</a:t>
            </a:r>
            <a:r>
              <a:rPr lang="en-US" dirty="0" smtClean="0"/>
              <a:t> at </a:t>
            </a:r>
            <a:r>
              <a:rPr lang="en-US" dirty="0" err="1" smtClean="0"/>
              <a:t>sed</a:t>
            </a:r>
            <a:r>
              <a:rPr lang="en-US" dirty="0" smtClean="0"/>
              <a:t> </a:t>
            </a:r>
            <a:r>
              <a:rPr lang="en-US" dirty="0" err="1" smtClean="0"/>
              <a:t>turpis</a:t>
            </a:r>
            <a:r>
              <a:rPr lang="en-US" dirty="0" smtClean="0"/>
              <a:t>. </a:t>
            </a:r>
            <a:r>
              <a:rPr lang="en-US" dirty="0" err="1" smtClean="0"/>
              <a:t>Mauris</a:t>
            </a:r>
            <a:r>
              <a:rPr lang="en-US" dirty="0" smtClean="0"/>
              <a:t> </a:t>
            </a:r>
            <a:r>
              <a:rPr lang="en-US" dirty="0" err="1" smtClean="0"/>
              <a:t>lobortis</a:t>
            </a:r>
            <a:r>
              <a:rPr lang="en-US" dirty="0" smtClean="0"/>
              <a:t> </a:t>
            </a:r>
            <a:r>
              <a:rPr lang="en-US" dirty="0" err="1" smtClean="0"/>
              <a:t>convallis</a:t>
            </a:r>
            <a:r>
              <a:rPr lang="en-US" dirty="0" smtClean="0"/>
              <a:t> </a:t>
            </a:r>
            <a:r>
              <a:rPr lang="en-US" dirty="0" err="1" smtClean="0"/>
              <a:t>libero</a:t>
            </a:r>
            <a:r>
              <a:rPr lang="en-US" dirty="0" smtClean="0"/>
              <a:t>, </a:t>
            </a:r>
            <a:r>
              <a:rPr lang="en-US" dirty="0" err="1" smtClean="0"/>
              <a:t>eu</a:t>
            </a:r>
            <a:r>
              <a:rPr lang="en-US" dirty="0" smtClean="0"/>
              <a:t> </a:t>
            </a:r>
            <a:r>
              <a:rPr lang="en-US" dirty="0" err="1" smtClean="0"/>
              <a:t>gravida</a:t>
            </a:r>
            <a:r>
              <a:rPr lang="en-US" dirty="0" smtClean="0"/>
              <a:t> dui </a:t>
            </a:r>
            <a:r>
              <a:rPr lang="en-US" dirty="0" err="1" smtClean="0"/>
              <a:t>gravida</a:t>
            </a:r>
            <a:r>
              <a:rPr lang="en-US" dirty="0" smtClean="0"/>
              <a:t> </a:t>
            </a:r>
            <a:r>
              <a:rPr lang="en-US" dirty="0" err="1" smtClean="0"/>
              <a:t>condime</a:t>
            </a:r>
            <a:r>
              <a:rPr lang="en-US" dirty="0" smtClean="0"/>
              <a:t> </a:t>
            </a:r>
            <a:r>
              <a:rPr lang="en-US" dirty="0" err="1" smtClean="0"/>
              <a:t>ntum</a:t>
            </a:r>
            <a:r>
              <a:rPr lang="en-US" dirty="0" smtClean="0"/>
              <a:t>. </a:t>
            </a:r>
            <a:r>
              <a:rPr lang="en-US" dirty="0" err="1" smtClean="0"/>
              <a:t>Vestibulum</a:t>
            </a:r>
            <a:r>
              <a:rPr lang="en-US" dirty="0" smtClean="0"/>
              <a:t> </a:t>
            </a:r>
            <a:r>
              <a:rPr lang="en-US" dirty="0" err="1" smtClean="0"/>
              <a:t>aliquam</a:t>
            </a:r>
            <a:r>
              <a:rPr lang="en-US" dirty="0" smtClean="0"/>
              <a:t>, </a:t>
            </a:r>
            <a:r>
              <a:rPr lang="en-US" dirty="0" err="1" smtClean="0"/>
              <a:t>lorem</a:t>
            </a:r>
            <a:r>
              <a:rPr lang="en-US" dirty="0" smtClean="0"/>
              <a:t> in </a:t>
            </a:r>
            <a:r>
              <a:rPr lang="en-US" dirty="0" err="1" smtClean="0"/>
              <a:t>luctus</a:t>
            </a:r>
            <a:r>
              <a:rPr lang="en-US" dirty="0" smtClean="0"/>
              <a:t> </a:t>
            </a:r>
            <a:r>
              <a:rPr lang="en-US" dirty="0" err="1" smtClean="0"/>
              <a:t>imperdiet</a:t>
            </a:r>
            <a:r>
              <a:rPr lang="en-US" dirty="0" smtClean="0"/>
              <a:t>, lacus </a:t>
            </a:r>
            <a:r>
              <a:rPr lang="en-US" dirty="0" err="1" smtClean="0"/>
              <a:t>diam</a:t>
            </a:r>
            <a:r>
              <a:rPr lang="en-US" dirty="0" smtClean="0"/>
              <a:t> </a:t>
            </a:r>
            <a:r>
              <a:rPr lang="en-US" dirty="0" err="1" smtClean="0"/>
              <a:t>facilisis</a:t>
            </a:r>
            <a:r>
              <a:rPr lang="en-US" dirty="0" smtClean="0"/>
              <a:t> mag </a:t>
            </a:r>
            <a:r>
              <a:rPr lang="en-US" dirty="0" err="1" smtClean="0"/>
              <a:t>na</a:t>
            </a:r>
            <a:r>
              <a:rPr lang="en-US" dirty="0" smtClean="0"/>
              <a:t>, vitae dictum magna </a:t>
            </a:r>
            <a:r>
              <a:rPr lang="en-US" dirty="0" err="1" smtClean="0"/>
              <a:t>velit</a:t>
            </a:r>
            <a:r>
              <a:rPr lang="en-US" dirty="0" smtClean="0"/>
              <a:t> </a:t>
            </a:r>
            <a:r>
              <a:rPr lang="en-US" dirty="0" err="1" smtClean="0"/>
              <a:t>ut</a:t>
            </a:r>
            <a:r>
              <a:rPr lang="en-US" dirty="0" smtClean="0"/>
              <a:t> </a:t>
            </a:r>
            <a:r>
              <a:rPr lang="en-US" dirty="0" err="1" smtClean="0"/>
              <a:t>mauris</a:t>
            </a:r>
            <a:r>
              <a:rPr lang="en-US" dirty="0" smtClean="0"/>
              <a:t>.</a:t>
            </a:r>
            <a:endParaRPr lang="en-US" dirty="0"/>
          </a:p>
        </p:txBody>
      </p:sp>
      <p:sp>
        <p:nvSpPr>
          <p:cNvPr id="9" name="Content Placeholder 2"/>
          <p:cNvSpPr>
            <a:spLocks noGrp="1"/>
          </p:cNvSpPr>
          <p:nvPr>
            <p:ph idx="10" hasCustomPrompt="1"/>
          </p:nvPr>
        </p:nvSpPr>
        <p:spPr>
          <a:xfrm>
            <a:off x="0" y="0"/>
            <a:ext cx="8919284" cy="1010320"/>
          </a:xfrm>
          <a:prstGeom prst="rect">
            <a:avLst/>
          </a:prstGeom>
        </p:spPr>
        <p:txBody>
          <a:bodyPr lIns="0" tIns="457143" rIns="91428" bIns="457143"/>
          <a:lstStyle>
            <a:lvl1pPr>
              <a:defRPr sz="3264">
                <a:solidFill>
                  <a:srgbClr val="505050"/>
                </a:solidFill>
              </a:defRPr>
            </a:lvl1pPr>
          </a:lstStyle>
          <a:p>
            <a:pPr lvl="0"/>
            <a:r>
              <a:rPr lang="en-US" dirty="0" smtClean="0"/>
              <a:t>Punchy section head goes here</a:t>
            </a:r>
            <a:endParaRPr lang="en-US" dirty="0"/>
          </a:p>
        </p:txBody>
      </p:sp>
      <p:sp>
        <p:nvSpPr>
          <p:cNvPr id="11" name="Picture Placeholder 4"/>
          <p:cNvSpPr>
            <a:spLocks noGrp="1"/>
          </p:cNvSpPr>
          <p:nvPr>
            <p:ph type="pic" sz="quarter" idx="11"/>
          </p:nvPr>
        </p:nvSpPr>
        <p:spPr>
          <a:xfrm>
            <a:off x="9187015" y="2527960"/>
            <a:ext cx="1865471" cy="1865207"/>
          </a:xfrm>
          <a:prstGeom prst="rect">
            <a:avLst/>
          </a:prstGeom>
        </p:spPr>
        <p:txBody>
          <a:bodyPr vert="horz" lIns="91428" tIns="45714" rIns="91428" bIns="45714"/>
          <a:lstStyle/>
          <a:p>
            <a:endParaRPr lang="en-US" dirty="0"/>
          </a:p>
        </p:txBody>
      </p:sp>
    </p:spTree>
    <p:extLst>
      <p:ext uri="{BB962C8B-B14F-4D97-AF65-F5344CB8AC3E}">
        <p14:creationId xmlns:p14="http://schemas.microsoft.com/office/powerpoint/2010/main" val="322916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2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lank Color 1 Layout">
    <p:bg>
      <p:bgPr>
        <a:solidFill>
          <a:srgbClr val="0072C6"/>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3"/>
            <a:ext cx="11456578" cy="1243058"/>
          </a:xfrm>
          <a:prstGeom prst="rect">
            <a:avLst/>
          </a:prstGeom>
        </p:spPr>
        <p:txBody>
          <a:bodyPr lIns="91428" tIns="45714" rIns="91428" bIns="45714"/>
          <a:lstStyle>
            <a:lvl1pPr marL="0" indent="0">
              <a:buNone/>
              <a:defRPr sz="8975" i="0" spc="-102" baseline="0">
                <a:solidFill>
                  <a:schemeClr val="bg1"/>
                </a:solidFill>
                <a:latin typeface="Segoe UI Light" pitchFamily="34" charset="0"/>
              </a:defRPr>
            </a:lvl1pPr>
          </a:lstStyle>
          <a:p>
            <a:pPr lvl="0"/>
            <a:r>
              <a:rPr lang="en-US" dirty="0" smtClean="0"/>
              <a:t>Click to edit title style</a:t>
            </a:r>
          </a:p>
        </p:txBody>
      </p:sp>
      <p:sp>
        <p:nvSpPr>
          <p:cNvPr id="4" name="Text Placeholder 8"/>
          <p:cNvSpPr>
            <a:spLocks noGrp="1"/>
          </p:cNvSpPr>
          <p:nvPr>
            <p:ph type="body" sz="quarter" idx="11" hasCustomPrompt="1"/>
          </p:nvPr>
        </p:nvSpPr>
        <p:spPr>
          <a:xfrm>
            <a:off x="523182" y="3283278"/>
            <a:ext cx="7666298" cy="452022"/>
          </a:xfrm>
          <a:prstGeom prst="rect">
            <a:avLst/>
          </a:prstGeom>
        </p:spPr>
        <p:txBody>
          <a:bodyPr lIns="91428" tIns="45714" rIns="91428" bIns="45714"/>
          <a:lstStyle>
            <a:lvl1pPr marL="0" indent="0">
              <a:buNone/>
              <a:defRPr lang="en-US" sz="3264" kern="1200" spc="-102" baseline="0" dirty="0">
                <a:solidFill>
                  <a:schemeClr val="bg1"/>
                </a:solidFill>
                <a:latin typeface="Segoe UI Light" pitchFamily="34" charset="0"/>
                <a:ea typeface="+mn-ea"/>
                <a:cs typeface="+mn-cs"/>
              </a:defRPr>
            </a:lvl1pPr>
          </a:lstStyle>
          <a:p>
            <a:pPr marL="0" lvl="0" indent="0" algn="l" defTabSz="93127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Sarah\Documents\_SSD_Business\Creative_Resources\Logos\MICROSOFT\MICROSOFT (brand)\New_2012\MSFT_logo_rgb_C-Wh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17968" y="6095515"/>
            <a:ext cx="2153179" cy="79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990809"/>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Green White Background 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8187" y="233151"/>
            <a:ext cx="11400102" cy="678032"/>
          </a:xfrm>
          <a:prstGeom prst="rect">
            <a:avLst/>
          </a:prstGeom>
        </p:spPr>
        <p:txBody>
          <a:bodyPr/>
          <a:lstStyle/>
          <a:p>
            <a:r>
              <a:rPr lang="en-US" smtClean="0"/>
              <a:t>Click to edit Master title style</a:t>
            </a:r>
            <a:endParaRPr lang="en-US"/>
          </a:p>
        </p:txBody>
      </p:sp>
      <p:sp>
        <p:nvSpPr>
          <p:cNvPr id="11" name="Rectangle 10"/>
          <p:cNvSpPr/>
          <p:nvPr userDrawn="1"/>
        </p:nvSpPr>
        <p:spPr bwMode="hidden">
          <a:xfrm>
            <a:off x="0" y="6764269"/>
            <a:ext cx="12436475" cy="230343"/>
          </a:xfrm>
          <a:prstGeom prst="rect">
            <a:avLst/>
          </a:prstGeom>
          <a:gradFill flip="none" rotWithShape="1">
            <a:gsLst>
              <a:gs pos="0">
                <a:srgbClr val="91C97F"/>
              </a:gs>
              <a:gs pos="50000">
                <a:srgbClr val="609C5C"/>
              </a:gs>
              <a:gs pos="100000">
                <a:srgbClr val="4B924C"/>
              </a:gs>
            </a:gsLst>
            <a:lin ang="0" scaled="1"/>
            <a:tileRect/>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124325" tIns="62163" rIns="124325" bIns="62163" numCol="1" rtlCol="0" anchor="ctr" anchorCtr="0" compatLnSpc="1">
            <a:prstTxWarp prst="textNoShape">
              <a:avLst/>
            </a:prstTxWarp>
          </a:bodyPr>
          <a:lstStyle/>
          <a:p>
            <a:pPr defTabSz="1242928" fontAlgn="base">
              <a:spcBef>
                <a:spcPct val="0"/>
              </a:spcBef>
              <a:spcAft>
                <a:spcPct val="0"/>
              </a:spcAft>
            </a:pPr>
            <a:endParaRPr lang="en-US" sz="3264" dirty="0" smtClean="0">
              <a:gradFill>
                <a:gsLst>
                  <a:gs pos="0">
                    <a:srgbClr val="FFFFFF"/>
                  </a:gs>
                  <a:gs pos="100000">
                    <a:srgbClr val="FFFFFF"/>
                  </a:gs>
                </a:gsLst>
                <a:lin ang="5400000" scaled="0"/>
              </a:gradFill>
            </a:endParaRPr>
          </a:p>
        </p:txBody>
      </p:sp>
      <p:pic>
        <p:nvPicPr>
          <p:cNvPr id="12" name="Picture 5" descr="C:\Documents and Settings\Pennie\My Documents\Deb template\mslogo_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11091766" y="6812135"/>
            <a:ext cx="1099035" cy="134613"/>
          </a:xfrm>
          <a:prstGeom prst="rect">
            <a:avLst/>
          </a:prstGeom>
          <a:noFill/>
        </p:spPr>
      </p:pic>
      <p:sp>
        <p:nvSpPr>
          <p:cNvPr id="7" name="Slide Number Placeholder 2"/>
          <p:cNvSpPr>
            <a:spLocks noGrp="1"/>
          </p:cNvSpPr>
          <p:nvPr>
            <p:ph type="sldNum" sz="quarter" idx="4"/>
          </p:nvPr>
        </p:nvSpPr>
        <p:spPr bwMode="auto">
          <a:xfrm>
            <a:off x="60373" y="6836072"/>
            <a:ext cx="621824" cy="134954"/>
          </a:xfrm>
          <a:prstGeom prst="rect">
            <a:avLst/>
          </a:prstGeom>
          <a:ln>
            <a:miter lim="800000"/>
            <a:headEnd/>
            <a:tailEnd/>
          </a:ln>
        </p:spPr>
        <p:txBody>
          <a:bodyPr vert="horz" wrap="square" lIns="91428" tIns="45714" rIns="91428" bIns="45714" numCol="1" anchor="ctr" anchorCtr="0" compatLnSpc="1">
            <a:prstTxWarp prst="textNoShape">
              <a:avLst/>
            </a:prstTxWarp>
          </a:bodyPr>
          <a:lstStyle>
            <a:lvl1pPr algn="l">
              <a:defRPr sz="1360" smtClean="0">
                <a:solidFill>
                  <a:schemeClr val="bg1"/>
                </a:solidFill>
              </a:defRPr>
            </a:lvl1pPr>
          </a:lstStyle>
          <a:p>
            <a:pPr defTabSz="1243338">
              <a:defRPr/>
            </a:pPr>
            <a:fld id="{C3E044D2-739B-4933-B924-BD4393A07FFC}" type="slidenum">
              <a:rPr lang="en-US">
                <a:solidFill>
                  <a:srgbClr val="FFFFFF"/>
                </a:solidFill>
              </a:rPr>
              <a:pPr defTabSz="1243338">
                <a:defRPr/>
              </a:pPr>
              <a:t>‹#›</a:t>
            </a:fld>
            <a:endParaRPr lang="en-US" dirty="0">
              <a:solidFill>
                <a:srgbClr val="FFFFFF"/>
              </a:solidFill>
            </a:endParaRPr>
          </a:p>
        </p:txBody>
      </p:sp>
    </p:spTree>
    <p:extLst>
      <p:ext uri="{BB962C8B-B14F-4D97-AF65-F5344CB8AC3E}">
        <p14:creationId xmlns:p14="http://schemas.microsoft.com/office/powerpoint/2010/main" val="406057061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no bar">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153178" y="250555"/>
            <a:ext cx="8919284" cy="640829"/>
          </a:xfrm>
          <a:prstGeom prst="rect">
            <a:avLst/>
          </a:prstGeom>
        </p:spPr>
        <p:txBody>
          <a:bodyPr lIns="68586" tIns="68586" rIns="68586" bIns="68586">
            <a:spAutoFit/>
          </a:bodyPr>
          <a:lstStyle>
            <a:lvl1pPr>
              <a:defRPr sz="3264">
                <a:solidFill>
                  <a:schemeClr val="tx1"/>
                </a:solidFill>
              </a:defRPr>
            </a:lvl1pPr>
          </a:lstStyle>
          <a:p>
            <a:pPr lvl="0"/>
            <a:r>
              <a:rPr lang="en-US" dirty="0" smtClean="0"/>
              <a:t>Punchy section head goes here</a:t>
            </a:r>
            <a:endParaRPr lang="en-US" dirty="0"/>
          </a:p>
        </p:txBody>
      </p:sp>
    </p:spTree>
    <p:extLst>
      <p:ext uri="{BB962C8B-B14F-4D97-AF65-F5344CB8AC3E}">
        <p14:creationId xmlns:p14="http://schemas.microsoft.com/office/powerpoint/2010/main" val="3358791257"/>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Gov PPT 1 Title">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0" y="0"/>
            <a:ext cx="8919284" cy="1010320"/>
          </a:xfrm>
          <a:prstGeom prst="rect">
            <a:avLst/>
          </a:prstGeom>
        </p:spPr>
        <p:txBody>
          <a:bodyPr lIns="0" tIns="457048" rIns="91408" bIns="457048"/>
          <a:lstStyle>
            <a:lvl1pPr>
              <a:defRPr sz="3264">
                <a:solidFill>
                  <a:srgbClr val="505050"/>
                </a:solidFill>
              </a:defRPr>
            </a:lvl1pPr>
          </a:lstStyle>
          <a:p>
            <a:pPr lvl="0"/>
            <a:r>
              <a:rPr lang="en-US" dirty="0" smtClean="0"/>
              <a:t>Punchy section head goes here</a:t>
            </a:r>
            <a:endParaRPr lang="en-US" dirty="0"/>
          </a:p>
        </p:txBody>
      </p:sp>
    </p:spTree>
    <p:extLst>
      <p:ext uri="{BB962C8B-B14F-4D97-AF65-F5344CB8AC3E}">
        <p14:creationId xmlns:p14="http://schemas.microsoft.com/office/powerpoint/2010/main" val="204889099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p:nvSpPr>
        <p:spPr bwMode="auto">
          <a:xfrm>
            <a:off x="4091502" y="3250587"/>
            <a:ext cx="7308332" cy="287934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6" name="Arrow Bar"/>
          <p:cNvSpPr/>
          <p:nvPr/>
        </p:nvSpPr>
        <p:spPr bwMode="auto">
          <a:xfrm>
            <a:off x="4091500" y="1544625"/>
            <a:ext cx="7308332" cy="1529469"/>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useBgFill="1">
        <p:nvSpPr>
          <p:cNvPr id="27" name="Left Mask"/>
          <p:cNvSpPr/>
          <p:nvPr/>
        </p:nvSpPr>
        <p:spPr bwMode="auto">
          <a:xfrm>
            <a:off x="0" y="1544626"/>
            <a:ext cx="4091500" cy="1529469"/>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8" name="Circle Arrow"/>
          <p:cNvSpPr>
            <a:spLocks noEditPoints="1"/>
          </p:cNvSpPr>
          <p:nvPr/>
        </p:nvSpPr>
        <p:spPr bwMode="auto">
          <a:xfrm rot="5400000">
            <a:off x="10150523" y="1910172"/>
            <a:ext cx="858125" cy="858471"/>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FFFFFF"/>
              </a:solidFill>
            </a:endParaRPr>
          </a:p>
        </p:txBody>
      </p:sp>
      <p:sp>
        <p:nvSpPr>
          <p:cNvPr id="29" name="TechEd Tile"/>
          <p:cNvSpPr/>
          <p:nvPr/>
        </p:nvSpPr>
        <p:spPr bwMode="auto">
          <a:xfrm>
            <a:off x="1042838" y="1544625"/>
            <a:ext cx="2882904" cy="152946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pic>
        <p:nvPicPr>
          <p:cNvPr id="30" name="TechEd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530"/>
          <a:stretch/>
        </p:blipFill>
        <p:spPr bwMode="auto">
          <a:xfrm>
            <a:off x="1429788" y="1777182"/>
            <a:ext cx="2109003" cy="106435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p:nvGrpSpPr>
        <p:grpSpPr>
          <a:xfrm>
            <a:off x="1037162" y="3248676"/>
            <a:ext cx="1352819" cy="1352275"/>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dirty="0">
                <a:solidFill>
                  <a:srgbClr val="FFFFFF"/>
                </a:solidFill>
              </a:endParaRPr>
            </a:p>
          </p:txBody>
        </p:sp>
      </p:grpSp>
      <p:grpSp>
        <p:nvGrpSpPr>
          <p:cNvPr id="34" name="Orange Tile"/>
          <p:cNvGrpSpPr/>
          <p:nvPr/>
        </p:nvGrpSpPr>
        <p:grpSpPr>
          <a:xfrm>
            <a:off x="2565151" y="3248676"/>
            <a:ext cx="1352819" cy="1352275"/>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dirty="0">
                <a:solidFill>
                  <a:srgbClr val="FFFFFF"/>
                </a:solidFill>
              </a:endParaRPr>
            </a:p>
          </p:txBody>
        </p:sp>
      </p:grpSp>
      <p:grpSp>
        <p:nvGrpSpPr>
          <p:cNvPr id="37" name="Teal Tile"/>
          <p:cNvGrpSpPr/>
          <p:nvPr/>
        </p:nvGrpSpPr>
        <p:grpSpPr>
          <a:xfrm>
            <a:off x="1037162" y="4776051"/>
            <a:ext cx="1352819" cy="1352275"/>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32597"/>
              <a:endParaRPr lang="en-US" sz="1836" dirty="0">
                <a:solidFill>
                  <a:srgbClr val="FFFFFF"/>
                </a:solidFill>
              </a:endParaRPr>
            </a:p>
          </p:txBody>
        </p:sp>
      </p:grpSp>
      <p:grpSp>
        <p:nvGrpSpPr>
          <p:cNvPr id="5" name="Green Tile"/>
          <p:cNvGrpSpPr/>
          <p:nvPr/>
        </p:nvGrpSpPr>
        <p:grpSpPr>
          <a:xfrm>
            <a:off x="2565151" y="4776051"/>
            <a:ext cx="1352819" cy="1352275"/>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36" dirty="0">
                <a:solidFill>
                  <a:srgbClr val="FFFFFF"/>
                </a:solidFill>
              </a:endParaRPr>
            </a:p>
          </p:txBody>
        </p:sp>
      </p:grpSp>
      <p:sp useBgFill="1">
        <p:nvSpPr>
          <p:cNvPr id="43" name="Top Mask"/>
          <p:cNvSpPr/>
          <p:nvPr/>
        </p:nvSpPr>
        <p:spPr bwMode="auto">
          <a:xfrm>
            <a:off x="1" y="4"/>
            <a:ext cx="12436475" cy="1544624"/>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useBgFill="1">
        <p:nvSpPr>
          <p:cNvPr id="44" name="Right Mask"/>
          <p:cNvSpPr/>
          <p:nvPr/>
        </p:nvSpPr>
        <p:spPr bwMode="auto">
          <a:xfrm>
            <a:off x="11399834" y="1663270"/>
            <a:ext cx="1036642" cy="423769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266411" y="3296314"/>
            <a:ext cx="6854802" cy="1256999"/>
          </a:xfrm>
        </p:spPr>
        <p:txBody>
          <a:bodyPr anchor="ctr">
            <a:noAutofit/>
          </a:bodyPr>
          <a:lstStyle>
            <a:lvl1pPr algn="l" defTabSz="932559" rtl="0" eaLnBrk="1" latinLnBrk="0" hangingPunct="1">
              <a:lnSpc>
                <a:spcPct val="90000"/>
              </a:lnSpc>
              <a:spcBef>
                <a:spcPct val="0"/>
              </a:spcBef>
              <a:buNone/>
              <a:defRPr lang="en-US" sz="4080" b="1" kern="1200" cap="none" spc="-102"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266411" y="5129322"/>
            <a:ext cx="7010300" cy="472477"/>
          </a:xfrm>
        </p:spPr>
        <p:txBody>
          <a:bodyPr>
            <a:noAutofit/>
          </a:bodyPr>
          <a:lstStyle>
            <a:lvl1pPr marL="0" indent="0" algn="l" defTabSz="932559" rtl="0" eaLnBrk="1" latinLnBrk="0" hangingPunct="1">
              <a:lnSpc>
                <a:spcPct val="90000"/>
              </a:lnSpc>
              <a:spcBef>
                <a:spcPts val="0"/>
              </a:spcBef>
              <a:buSzPct val="105000"/>
              <a:buFontTx/>
              <a:buNone/>
              <a:defRPr lang="en-US" sz="1632" kern="1200" dirty="0">
                <a:solidFill>
                  <a:schemeClr val="bg1">
                    <a:alpha val="99000"/>
                  </a:schemeClr>
                </a:solidFill>
                <a:latin typeface="Segoe UI" pitchFamily="34" charset="0"/>
                <a:ea typeface="Segoe UI" pitchFamily="34" charset="0"/>
                <a:cs typeface="Segoe UI" pitchFamily="34" charset="0"/>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p:nvSpPr>
        <p:spPr bwMode="auto">
          <a:xfrm>
            <a:off x="2" y="6129928"/>
            <a:ext cx="12436476" cy="86460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Tree>
    <p:extLst>
      <p:ext uri="{BB962C8B-B14F-4D97-AF65-F5344CB8AC3E}">
        <p14:creationId xmlns:p14="http://schemas.microsoft.com/office/powerpoint/2010/main" val="1474009513"/>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91502" y="3250587"/>
            <a:ext cx="7308332" cy="287934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91500" y="1544625"/>
            <a:ext cx="7308332" cy="1529469"/>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263961" y="1618171"/>
            <a:ext cx="5662499" cy="1406089"/>
          </a:xfrm>
        </p:spPr>
        <p:txBody>
          <a:bodyPr anchor="ctr" anchorCtr="0">
            <a:noAutofit/>
            <a:scene3d>
              <a:camera prst="orthographicFront"/>
              <a:lightRig rig="flat" dir="t"/>
            </a:scene3d>
            <a:sp3d>
              <a:contourClr>
                <a:schemeClr val="tx2"/>
              </a:contourClr>
            </a:sp3d>
          </a:bodyPr>
          <a:lstStyle>
            <a:lvl1pPr marL="0" indent="0" algn="l" defTabSz="932559" rtl="0" eaLnBrk="1" latinLnBrk="0" hangingPunct="1">
              <a:lnSpc>
                <a:spcPct val="90000"/>
              </a:lnSpc>
              <a:spcBef>
                <a:spcPct val="0"/>
              </a:spcBef>
              <a:buFont typeface="Arial" pitchFamily="34" charset="0"/>
              <a:buNone/>
              <a:defRPr lang="en-US" sz="5507" b="1" kern="1200" cap="none" spc="-102"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p:nvSpPr>
        <p:spPr bwMode="auto">
          <a:xfrm>
            <a:off x="0" y="1544626"/>
            <a:ext cx="4091500" cy="1529469"/>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263962" y="5284756"/>
            <a:ext cx="6744858" cy="470856"/>
          </a:xfrm>
        </p:spPr>
        <p:txBody>
          <a:bodyPr>
            <a:noAutofit/>
          </a:bodyPr>
          <a:lstStyle>
            <a:lvl1pPr marL="0" indent="0" algn="l" defTabSz="932559" rtl="0" eaLnBrk="1" latinLnBrk="0" hangingPunct="1">
              <a:lnSpc>
                <a:spcPct val="90000"/>
              </a:lnSpc>
              <a:spcBef>
                <a:spcPts val="0"/>
              </a:spcBef>
              <a:buSzPct val="105000"/>
              <a:buFontTx/>
              <a:buNone/>
              <a:defRPr lang="en-US" sz="1632" kern="1200" dirty="0">
                <a:solidFill>
                  <a:schemeClr val="bg1">
                    <a:alpha val="99000"/>
                  </a:schemeClr>
                </a:solidFill>
                <a:latin typeface="Segoe UI" pitchFamily="34" charset="0"/>
                <a:ea typeface="Segoe UI" pitchFamily="34" charset="0"/>
                <a:cs typeface="Segoe UI" pitchFamily="34" charset="0"/>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10150523" y="1910172"/>
            <a:ext cx="858125" cy="858471"/>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FFFFFF"/>
              </a:solidFill>
            </a:endParaRPr>
          </a:p>
        </p:txBody>
      </p:sp>
      <p:sp>
        <p:nvSpPr>
          <p:cNvPr id="11" name="TechEd Tile"/>
          <p:cNvSpPr/>
          <p:nvPr/>
        </p:nvSpPr>
        <p:spPr bwMode="auto">
          <a:xfrm>
            <a:off x="1042838" y="1544625"/>
            <a:ext cx="2882904" cy="152946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530"/>
          <a:stretch/>
        </p:blipFill>
        <p:spPr bwMode="auto">
          <a:xfrm>
            <a:off x="1429788" y="1777182"/>
            <a:ext cx="2109003" cy="1064355"/>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1" y="4"/>
            <a:ext cx="12436475" cy="1544624"/>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399834" y="1663270"/>
            <a:ext cx="1036642" cy="423769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grpSp>
        <p:nvGrpSpPr>
          <p:cNvPr id="16" name="Demo Tile"/>
          <p:cNvGrpSpPr/>
          <p:nvPr/>
        </p:nvGrpSpPr>
        <p:grpSpPr>
          <a:xfrm>
            <a:off x="1038290" y="3251347"/>
            <a:ext cx="2884695" cy="2883535"/>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dirty="0">
                <a:solidFill>
                  <a:srgbClr val="FFFFFF"/>
                </a:solidFill>
              </a:endParaRPr>
            </a:p>
          </p:txBody>
        </p:sp>
      </p:grpSp>
      <p:sp>
        <p:nvSpPr>
          <p:cNvPr id="2" name="Title 1"/>
          <p:cNvSpPr>
            <a:spLocks noGrp="1"/>
          </p:cNvSpPr>
          <p:nvPr>
            <p:ph type="ctrTitle"/>
          </p:nvPr>
        </p:nvSpPr>
        <p:spPr>
          <a:xfrm>
            <a:off x="4263961" y="3250584"/>
            <a:ext cx="6744858" cy="1553823"/>
          </a:xfrm>
        </p:spPr>
        <p:txBody>
          <a:bodyPr anchor="ctr" anchorCtr="0">
            <a:noAutofit/>
          </a:bodyPr>
          <a:lstStyle>
            <a:lvl1pPr algn="l" defTabSz="932559" rtl="0" eaLnBrk="1" latinLnBrk="0" hangingPunct="1">
              <a:lnSpc>
                <a:spcPct val="90000"/>
              </a:lnSpc>
              <a:spcBef>
                <a:spcPct val="0"/>
              </a:spcBef>
              <a:buNone/>
              <a:defRPr lang="en-US" sz="4080" b="1" kern="1200" cap="none" spc="-102"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91503" y="6129928"/>
            <a:ext cx="8344974" cy="86460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Tree>
    <p:extLst>
      <p:ext uri="{BB962C8B-B14F-4D97-AF65-F5344CB8AC3E}">
        <p14:creationId xmlns:p14="http://schemas.microsoft.com/office/powerpoint/2010/main" val="4181511020"/>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91502" y="3250587"/>
            <a:ext cx="7308332" cy="287934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91500" y="1544625"/>
            <a:ext cx="7308332" cy="1529469"/>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263961" y="1618171"/>
            <a:ext cx="5662499" cy="1406089"/>
          </a:xfrm>
        </p:spPr>
        <p:txBody>
          <a:bodyPr anchor="ctr" anchorCtr="0">
            <a:noAutofit/>
            <a:scene3d>
              <a:camera prst="orthographicFront"/>
              <a:lightRig rig="flat" dir="t"/>
            </a:scene3d>
            <a:sp3d>
              <a:contourClr>
                <a:schemeClr val="tx2"/>
              </a:contourClr>
            </a:sp3d>
          </a:bodyPr>
          <a:lstStyle>
            <a:lvl1pPr marL="0" indent="0" algn="l" defTabSz="932559" rtl="0" eaLnBrk="1" latinLnBrk="0" hangingPunct="1">
              <a:lnSpc>
                <a:spcPct val="90000"/>
              </a:lnSpc>
              <a:spcBef>
                <a:spcPct val="0"/>
              </a:spcBef>
              <a:buFont typeface="Arial" pitchFamily="34" charset="0"/>
              <a:buNone/>
              <a:defRPr lang="en-US" sz="5507" b="1" kern="1200" cap="none" spc="-102"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p:nvSpPr>
        <p:spPr bwMode="auto">
          <a:xfrm>
            <a:off x="0" y="1544626"/>
            <a:ext cx="4091500" cy="1529469"/>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263962" y="5284756"/>
            <a:ext cx="6744858" cy="470856"/>
          </a:xfrm>
        </p:spPr>
        <p:txBody>
          <a:bodyPr>
            <a:noAutofit/>
          </a:bodyPr>
          <a:lstStyle>
            <a:lvl1pPr marL="0" indent="0" algn="l" defTabSz="932559" rtl="0" eaLnBrk="1" latinLnBrk="0" hangingPunct="1">
              <a:lnSpc>
                <a:spcPct val="90000"/>
              </a:lnSpc>
              <a:spcBef>
                <a:spcPts val="0"/>
              </a:spcBef>
              <a:buSzPct val="105000"/>
              <a:buFontTx/>
              <a:buNone/>
              <a:defRPr lang="en-US" sz="1632" kern="1200" dirty="0">
                <a:solidFill>
                  <a:schemeClr val="bg1">
                    <a:alpha val="99000"/>
                  </a:schemeClr>
                </a:solidFill>
                <a:latin typeface="Segoe UI" pitchFamily="34" charset="0"/>
                <a:ea typeface="Segoe UI" pitchFamily="34" charset="0"/>
                <a:cs typeface="Segoe UI" pitchFamily="34" charset="0"/>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10150523" y="1910172"/>
            <a:ext cx="858125" cy="858471"/>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FFFFFF"/>
              </a:solidFill>
            </a:endParaRPr>
          </a:p>
        </p:txBody>
      </p:sp>
      <p:sp>
        <p:nvSpPr>
          <p:cNvPr id="11" name="TechEd Tile"/>
          <p:cNvSpPr/>
          <p:nvPr/>
        </p:nvSpPr>
        <p:spPr bwMode="auto">
          <a:xfrm>
            <a:off x="1042838" y="1544625"/>
            <a:ext cx="2882904" cy="152946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530"/>
          <a:stretch/>
        </p:blipFill>
        <p:spPr bwMode="auto">
          <a:xfrm>
            <a:off x="1429788" y="1777182"/>
            <a:ext cx="2109003" cy="1064355"/>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1" y="4"/>
            <a:ext cx="12436475" cy="1544624"/>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399834" y="1663270"/>
            <a:ext cx="1036642" cy="423769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263961" y="3250584"/>
            <a:ext cx="6744858" cy="1553823"/>
          </a:xfrm>
        </p:spPr>
        <p:txBody>
          <a:bodyPr anchor="ctr" anchorCtr="0">
            <a:noAutofit/>
          </a:bodyPr>
          <a:lstStyle>
            <a:lvl1pPr algn="l" defTabSz="932559" rtl="0" eaLnBrk="1" latinLnBrk="0" hangingPunct="1">
              <a:lnSpc>
                <a:spcPct val="90000"/>
              </a:lnSpc>
              <a:spcBef>
                <a:spcPct val="0"/>
              </a:spcBef>
              <a:buNone/>
              <a:defRPr lang="en-US" sz="4080" b="1" kern="1200" cap="none" spc="-102"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91503" y="6129928"/>
            <a:ext cx="8344974" cy="86460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grpSp>
        <p:nvGrpSpPr>
          <p:cNvPr id="19" name="Green Tile"/>
          <p:cNvGrpSpPr/>
          <p:nvPr/>
        </p:nvGrpSpPr>
        <p:grpSpPr>
          <a:xfrm>
            <a:off x="1036497" y="3250584"/>
            <a:ext cx="2884695" cy="2883535"/>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dirty="0">
                <a:solidFill>
                  <a:srgbClr val="FFFFFF"/>
                </a:solidFill>
              </a:endParaRPr>
            </a:p>
          </p:txBody>
        </p:sp>
      </p:grpSp>
    </p:spTree>
    <p:extLst>
      <p:ext uri="{BB962C8B-B14F-4D97-AF65-F5344CB8AC3E}">
        <p14:creationId xmlns:p14="http://schemas.microsoft.com/office/powerpoint/2010/main" val="642861151"/>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91502" y="3250587"/>
            <a:ext cx="7308332" cy="287934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91500" y="1544625"/>
            <a:ext cx="7308332" cy="1529469"/>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263961" y="1618171"/>
            <a:ext cx="5662499" cy="1406089"/>
          </a:xfrm>
        </p:spPr>
        <p:txBody>
          <a:bodyPr anchor="ctr" anchorCtr="0">
            <a:noAutofit/>
            <a:scene3d>
              <a:camera prst="orthographicFront"/>
              <a:lightRig rig="flat" dir="t"/>
            </a:scene3d>
            <a:sp3d>
              <a:contourClr>
                <a:schemeClr val="tx2"/>
              </a:contourClr>
            </a:sp3d>
          </a:bodyPr>
          <a:lstStyle>
            <a:lvl1pPr marL="0" indent="0" algn="l" defTabSz="932559" rtl="0" eaLnBrk="1" latinLnBrk="0" hangingPunct="1">
              <a:lnSpc>
                <a:spcPct val="90000"/>
              </a:lnSpc>
              <a:spcBef>
                <a:spcPct val="0"/>
              </a:spcBef>
              <a:buFont typeface="Arial" pitchFamily="34" charset="0"/>
              <a:buNone/>
              <a:defRPr lang="en-US" sz="5507" b="1" kern="1200" cap="none" spc="-102"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p:nvSpPr>
        <p:spPr bwMode="auto">
          <a:xfrm>
            <a:off x="0" y="1544626"/>
            <a:ext cx="4091500" cy="1529469"/>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263962" y="5284756"/>
            <a:ext cx="6744858" cy="470856"/>
          </a:xfrm>
        </p:spPr>
        <p:txBody>
          <a:bodyPr>
            <a:noAutofit/>
          </a:bodyPr>
          <a:lstStyle>
            <a:lvl1pPr marL="0" indent="0" algn="l" defTabSz="932559" rtl="0" eaLnBrk="1" latinLnBrk="0" hangingPunct="1">
              <a:lnSpc>
                <a:spcPct val="90000"/>
              </a:lnSpc>
              <a:spcBef>
                <a:spcPts val="0"/>
              </a:spcBef>
              <a:buSzPct val="105000"/>
              <a:buFontTx/>
              <a:buNone/>
              <a:defRPr lang="en-US" sz="1632" kern="1200" dirty="0">
                <a:solidFill>
                  <a:schemeClr val="bg1">
                    <a:alpha val="99000"/>
                  </a:schemeClr>
                </a:solidFill>
                <a:latin typeface="Segoe UI" pitchFamily="34" charset="0"/>
                <a:ea typeface="Segoe UI" pitchFamily="34" charset="0"/>
                <a:cs typeface="Segoe UI" pitchFamily="34" charset="0"/>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10150523" y="1910172"/>
            <a:ext cx="858125" cy="858471"/>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FFFFFF"/>
              </a:solidFill>
            </a:endParaRPr>
          </a:p>
        </p:txBody>
      </p:sp>
      <p:sp>
        <p:nvSpPr>
          <p:cNvPr id="11" name="TechEd Tile"/>
          <p:cNvSpPr/>
          <p:nvPr/>
        </p:nvSpPr>
        <p:spPr bwMode="auto">
          <a:xfrm>
            <a:off x="1042838" y="1544625"/>
            <a:ext cx="2882904" cy="152946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530"/>
          <a:stretch/>
        </p:blipFill>
        <p:spPr bwMode="auto">
          <a:xfrm>
            <a:off x="1429788" y="1777182"/>
            <a:ext cx="2109003" cy="1064355"/>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1" y="4"/>
            <a:ext cx="12436475" cy="1544624"/>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399834" y="1663270"/>
            <a:ext cx="1036642" cy="423769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263961" y="3250584"/>
            <a:ext cx="6744858" cy="1553823"/>
          </a:xfrm>
        </p:spPr>
        <p:txBody>
          <a:bodyPr anchor="ctr" anchorCtr="0">
            <a:noAutofit/>
          </a:bodyPr>
          <a:lstStyle>
            <a:lvl1pPr algn="l" defTabSz="932559" rtl="0" eaLnBrk="1" latinLnBrk="0" hangingPunct="1">
              <a:lnSpc>
                <a:spcPct val="90000"/>
              </a:lnSpc>
              <a:spcBef>
                <a:spcPct val="0"/>
              </a:spcBef>
              <a:buNone/>
              <a:defRPr lang="en-US" sz="4080" b="1" kern="1200" cap="none" spc="-102"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91503" y="6129928"/>
            <a:ext cx="8344974" cy="86460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grpSp>
        <p:nvGrpSpPr>
          <p:cNvPr id="17" name="Blue Tile"/>
          <p:cNvGrpSpPr/>
          <p:nvPr/>
        </p:nvGrpSpPr>
        <p:grpSpPr>
          <a:xfrm>
            <a:off x="1036497" y="3253225"/>
            <a:ext cx="2884695" cy="2883535"/>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dirty="0">
                <a:solidFill>
                  <a:srgbClr val="FFFFFF"/>
                </a:solidFill>
              </a:endParaRPr>
            </a:p>
          </p:txBody>
        </p:sp>
      </p:grpSp>
    </p:spTree>
    <p:extLst>
      <p:ext uri="{BB962C8B-B14F-4D97-AF65-F5344CB8AC3E}">
        <p14:creationId xmlns:p14="http://schemas.microsoft.com/office/powerpoint/2010/main" val="2254880823"/>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91502" y="3250587"/>
            <a:ext cx="7308332" cy="287934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91500" y="1544625"/>
            <a:ext cx="7308332" cy="152946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263961" y="1618171"/>
            <a:ext cx="5662499" cy="1406089"/>
          </a:xfrm>
        </p:spPr>
        <p:txBody>
          <a:bodyPr anchor="ctr" anchorCtr="0">
            <a:noAutofit/>
            <a:scene3d>
              <a:camera prst="orthographicFront"/>
              <a:lightRig rig="flat" dir="t"/>
            </a:scene3d>
            <a:sp3d>
              <a:contourClr>
                <a:schemeClr val="tx2"/>
              </a:contourClr>
            </a:sp3d>
          </a:bodyPr>
          <a:lstStyle>
            <a:lvl1pPr marL="0" indent="0" algn="l" defTabSz="932559" rtl="0" eaLnBrk="1" latinLnBrk="0" hangingPunct="1">
              <a:lnSpc>
                <a:spcPct val="90000"/>
              </a:lnSpc>
              <a:spcBef>
                <a:spcPct val="0"/>
              </a:spcBef>
              <a:buFont typeface="Arial" pitchFamily="34" charset="0"/>
              <a:buNone/>
              <a:defRPr lang="en-US" sz="5507" b="1" kern="1200" cap="none" spc="-102"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p:nvSpPr>
        <p:spPr bwMode="auto">
          <a:xfrm>
            <a:off x="0" y="1544626"/>
            <a:ext cx="4091500" cy="1529469"/>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263962" y="5284756"/>
            <a:ext cx="6744858" cy="470856"/>
          </a:xfrm>
        </p:spPr>
        <p:txBody>
          <a:bodyPr>
            <a:noAutofit/>
          </a:bodyPr>
          <a:lstStyle>
            <a:lvl1pPr marL="0" indent="0" algn="l" defTabSz="932559" rtl="0" eaLnBrk="1" latinLnBrk="0" hangingPunct="1">
              <a:lnSpc>
                <a:spcPct val="90000"/>
              </a:lnSpc>
              <a:spcBef>
                <a:spcPts val="0"/>
              </a:spcBef>
              <a:buSzPct val="105000"/>
              <a:buFontTx/>
              <a:buNone/>
              <a:defRPr lang="en-US" sz="1632" kern="1200" dirty="0">
                <a:solidFill>
                  <a:schemeClr val="bg1">
                    <a:alpha val="99000"/>
                  </a:schemeClr>
                </a:solidFill>
                <a:latin typeface="Segoe UI" pitchFamily="34" charset="0"/>
                <a:ea typeface="Segoe UI" pitchFamily="34" charset="0"/>
                <a:cs typeface="Segoe UI" pitchFamily="34" charset="0"/>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10150523" y="1910172"/>
            <a:ext cx="858125" cy="858471"/>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FFFFFF"/>
              </a:solidFill>
            </a:endParaRPr>
          </a:p>
        </p:txBody>
      </p:sp>
      <p:sp>
        <p:nvSpPr>
          <p:cNvPr id="11" name="TechEd Tile"/>
          <p:cNvSpPr/>
          <p:nvPr/>
        </p:nvSpPr>
        <p:spPr bwMode="auto">
          <a:xfrm>
            <a:off x="1042838" y="1544625"/>
            <a:ext cx="2882904" cy="152946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530"/>
          <a:stretch/>
        </p:blipFill>
        <p:spPr bwMode="auto">
          <a:xfrm>
            <a:off x="1429788" y="1777182"/>
            <a:ext cx="2109003" cy="1064355"/>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1" y="4"/>
            <a:ext cx="12436475" cy="1544624"/>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399834" y="1663270"/>
            <a:ext cx="1036642" cy="423769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263961" y="3250584"/>
            <a:ext cx="6744858" cy="1553823"/>
          </a:xfrm>
        </p:spPr>
        <p:txBody>
          <a:bodyPr anchor="ctr" anchorCtr="0">
            <a:noAutofit/>
          </a:bodyPr>
          <a:lstStyle>
            <a:lvl1pPr algn="l" defTabSz="932559" rtl="0" eaLnBrk="1" latinLnBrk="0" hangingPunct="1">
              <a:lnSpc>
                <a:spcPct val="90000"/>
              </a:lnSpc>
              <a:spcBef>
                <a:spcPct val="0"/>
              </a:spcBef>
              <a:buNone/>
              <a:defRPr lang="en-US" sz="4080" b="1" kern="1200" cap="none" spc="-102"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91503" y="6129928"/>
            <a:ext cx="8344974" cy="86460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grpSp>
        <p:nvGrpSpPr>
          <p:cNvPr id="19" name="Purple Tile"/>
          <p:cNvGrpSpPr/>
          <p:nvPr/>
        </p:nvGrpSpPr>
        <p:grpSpPr>
          <a:xfrm>
            <a:off x="1038290" y="3250584"/>
            <a:ext cx="2884695" cy="2883535"/>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dirty="0">
                <a:solidFill>
                  <a:srgbClr val="FFFFFF"/>
                </a:solidFill>
              </a:endParaRPr>
            </a:p>
          </p:txBody>
        </p:sp>
      </p:grpSp>
    </p:spTree>
    <p:extLst>
      <p:ext uri="{BB962C8B-B14F-4D97-AF65-F5344CB8AC3E}">
        <p14:creationId xmlns:p14="http://schemas.microsoft.com/office/powerpoint/2010/main" val="467509745"/>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91502" y="3250587"/>
            <a:ext cx="7308332" cy="287934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91500" y="1544625"/>
            <a:ext cx="7308332" cy="1529469"/>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263961" y="1618171"/>
            <a:ext cx="5662499" cy="1406089"/>
          </a:xfrm>
        </p:spPr>
        <p:txBody>
          <a:bodyPr anchor="ctr" anchorCtr="0">
            <a:noAutofit/>
            <a:scene3d>
              <a:camera prst="orthographicFront"/>
              <a:lightRig rig="flat" dir="t"/>
            </a:scene3d>
            <a:sp3d>
              <a:contourClr>
                <a:schemeClr val="tx2"/>
              </a:contourClr>
            </a:sp3d>
          </a:bodyPr>
          <a:lstStyle>
            <a:lvl1pPr marL="0" indent="0" algn="l" defTabSz="932559" rtl="0" eaLnBrk="1" latinLnBrk="0" hangingPunct="1">
              <a:lnSpc>
                <a:spcPct val="90000"/>
              </a:lnSpc>
              <a:spcBef>
                <a:spcPct val="0"/>
              </a:spcBef>
              <a:buFont typeface="Arial" pitchFamily="34" charset="0"/>
              <a:buNone/>
              <a:defRPr lang="en-US" sz="5507" b="1" kern="1200" cap="none" spc="-102"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p:nvSpPr>
        <p:spPr bwMode="auto">
          <a:xfrm>
            <a:off x="0" y="1544626"/>
            <a:ext cx="4091500" cy="1529469"/>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263962" y="5284756"/>
            <a:ext cx="6744858" cy="470856"/>
          </a:xfrm>
        </p:spPr>
        <p:txBody>
          <a:bodyPr>
            <a:noAutofit/>
          </a:bodyPr>
          <a:lstStyle>
            <a:lvl1pPr marL="0" indent="0" algn="l" defTabSz="932559" rtl="0" eaLnBrk="1" latinLnBrk="0" hangingPunct="1">
              <a:lnSpc>
                <a:spcPct val="90000"/>
              </a:lnSpc>
              <a:spcBef>
                <a:spcPts val="0"/>
              </a:spcBef>
              <a:buSzPct val="105000"/>
              <a:buFontTx/>
              <a:buNone/>
              <a:defRPr lang="en-US" sz="1632" kern="1200" dirty="0">
                <a:solidFill>
                  <a:schemeClr val="bg1">
                    <a:alpha val="99000"/>
                  </a:schemeClr>
                </a:solidFill>
                <a:latin typeface="Segoe UI" pitchFamily="34" charset="0"/>
                <a:ea typeface="Segoe UI" pitchFamily="34" charset="0"/>
                <a:cs typeface="Segoe UI" pitchFamily="34" charset="0"/>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10150523" y="1910172"/>
            <a:ext cx="858125" cy="858471"/>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FFFFFF"/>
              </a:solidFill>
            </a:endParaRPr>
          </a:p>
        </p:txBody>
      </p:sp>
      <p:sp>
        <p:nvSpPr>
          <p:cNvPr id="11" name="TechEd Tile"/>
          <p:cNvSpPr/>
          <p:nvPr/>
        </p:nvSpPr>
        <p:spPr bwMode="auto">
          <a:xfrm>
            <a:off x="1042838" y="1544625"/>
            <a:ext cx="2882904" cy="152946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530"/>
          <a:stretch/>
        </p:blipFill>
        <p:spPr bwMode="auto">
          <a:xfrm>
            <a:off x="1429788" y="1777182"/>
            <a:ext cx="2109003" cy="1064355"/>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1" y="4"/>
            <a:ext cx="12436475" cy="1544624"/>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399834" y="1663270"/>
            <a:ext cx="1036642" cy="423769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263961" y="3250584"/>
            <a:ext cx="6744858" cy="1553823"/>
          </a:xfrm>
        </p:spPr>
        <p:txBody>
          <a:bodyPr anchor="ctr" anchorCtr="0">
            <a:noAutofit/>
          </a:bodyPr>
          <a:lstStyle>
            <a:lvl1pPr algn="l" defTabSz="932559" rtl="0" eaLnBrk="1" latinLnBrk="0" hangingPunct="1">
              <a:lnSpc>
                <a:spcPct val="90000"/>
              </a:lnSpc>
              <a:spcBef>
                <a:spcPct val="0"/>
              </a:spcBef>
              <a:buNone/>
              <a:defRPr lang="en-US" sz="4080" b="1" kern="1200" cap="none" spc="-102"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91503" y="6129928"/>
            <a:ext cx="8344974" cy="86460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grpSp>
        <p:nvGrpSpPr>
          <p:cNvPr id="17" name="Orange Tile"/>
          <p:cNvGrpSpPr/>
          <p:nvPr/>
        </p:nvGrpSpPr>
        <p:grpSpPr>
          <a:xfrm>
            <a:off x="1036497" y="3250938"/>
            <a:ext cx="2884695" cy="2883535"/>
            <a:chOff x="1351800" y="-1084759"/>
            <a:chExt cx="2827252" cy="2827252"/>
          </a:xfrm>
        </p:grpSpPr>
        <p:sp>
          <p:nvSpPr>
            <p:cNvPr id="18"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2" name="Freeform 21"/>
            <p:cNvSpPr>
              <a:spLocks noEditPoints="1"/>
            </p:cNvSpPr>
            <p:nvPr/>
          </p:nvSpPr>
          <p:spPr bwMode="auto">
            <a:xfrm>
              <a:off x="2005011" y="-436308"/>
              <a:ext cx="1522413" cy="1530350"/>
            </a:xfrm>
            <a:custGeom>
              <a:avLst/>
              <a:gdLst>
                <a:gd name="T0" fmla="*/ 6 w 187"/>
                <a:gd name="T1" fmla="*/ 188 h 188"/>
                <a:gd name="T2" fmla="*/ 129 w 187"/>
                <a:gd name="T3" fmla="*/ 64 h 188"/>
                <a:gd name="T4" fmla="*/ 180 w 187"/>
                <a:gd name="T5" fmla="*/ 115 h 188"/>
                <a:gd name="T6" fmla="*/ 185 w 187"/>
                <a:gd name="T7" fmla="*/ 116 h 188"/>
                <a:gd name="T8" fmla="*/ 187 w 187"/>
                <a:gd name="T9" fmla="*/ 112 h 188"/>
                <a:gd name="T10" fmla="*/ 187 w 187"/>
                <a:gd name="T11" fmla="*/ 4 h 188"/>
                <a:gd name="T12" fmla="*/ 183 w 187"/>
                <a:gd name="T13" fmla="*/ 0 h 188"/>
                <a:gd name="T14" fmla="*/ 75 w 187"/>
                <a:gd name="T15" fmla="*/ 0 h 188"/>
                <a:gd name="T16" fmla="*/ 71 w 187"/>
                <a:gd name="T17" fmla="*/ 3 h 188"/>
                <a:gd name="T18" fmla="*/ 71 w 187"/>
                <a:gd name="T19" fmla="*/ 4 h 188"/>
                <a:gd name="T20" fmla="*/ 72 w 187"/>
                <a:gd name="T21" fmla="*/ 7 h 188"/>
                <a:gd name="T22" fmla="*/ 123 w 187"/>
                <a:gd name="T23" fmla="*/ 58 h 188"/>
                <a:gd name="T24" fmla="*/ 0 w 187"/>
                <a:gd name="T25" fmla="*/ 182 h 188"/>
                <a:gd name="T26" fmla="*/ 6 w 187"/>
                <a:gd name="T27" fmla="*/ 188 h 188"/>
                <a:gd name="T28" fmla="*/ 179 w 187"/>
                <a:gd name="T29" fmla="*/ 8 h 188"/>
                <a:gd name="T30" fmla="*/ 179 w 187"/>
                <a:gd name="T31" fmla="*/ 103 h 188"/>
                <a:gd name="T32" fmla="*/ 85 w 187"/>
                <a:gd name="T33" fmla="*/ 8 h 188"/>
                <a:gd name="T34" fmla="*/ 179 w 187"/>
                <a:gd name="T3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32597"/>
              <a:endParaRPr lang="en-US" sz="1836" dirty="0">
                <a:solidFill>
                  <a:srgbClr val="FFFFFF"/>
                </a:solidFill>
              </a:endParaRPr>
            </a:p>
          </p:txBody>
        </p:sp>
      </p:grpSp>
    </p:spTree>
    <p:extLst>
      <p:ext uri="{BB962C8B-B14F-4D97-AF65-F5344CB8AC3E}">
        <p14:creationId xmlns:p14="http://schemas.microsoft.com/office/powerpoint/2010/main" val="622564371"/>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91502" y="3250587"/>
            <a:ext cx="7308332" cy="287934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91500" y="1544625"/>
            <a:ext cx="7308332" cy="1529469"/>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263961" y="1618171"/>
            <a:ext cx="5662499" cy="1406089"/>
          </a:xfrm>
        </p:spPr>
        <p:txBody>
          <a:bodyPr anchor="ctr" anchorCtr="0">
            <a:noAutofit/>
            <a:scene3d>
              <a:camera prst="orthographicFront"/>
              <a:lightRig rig="flat" dir="t"/>
            </a:scene3d>
            <a:sp3d>
              <a:contourClr>
                <a:schemeClr val="tx2"/>
              </a:contourClr>
            </a:sp3d>
          </a:bodyPr>
          <a:lstStyle>
            <a:lvl1pPr marL="0" indent="0" algn="l" defTabSz="932559" rtl="0" eaLnBrk="1" latinLnBrk="0" hangingPunct="1">
              <a:lnSpc>
                <a:spcPct val="90000"/>
              </a:lnSpc>
              <a:spcBef>
                <a:spcPct val="0"/>
              </a:spcBef>
              <a:buFont typeface="Arial" pitchFamily="34" charset="0"/>
              <a:buNone/>
              <a:defRPr lang="en-US" sz="5507" b="1" kern="1200" cap="none" spc="-102"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p:nvSpPr>
        <p:spPr bwMode="auto">
          <a:xfrm>
            <a:off x="0" y="1544626"/>
            <a:ext cx="4091500" cy="1529469"/>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263962" y="5284756"/>
            <a:ext cx="6744858" cy="470856"/>
          </a:xfrm>
        </p:spPr>
        <p:txBody>
          <a:bodyPr>
            <a:noAutofit/>
          </a:bodyPr>
          <a:lstStyle>
            <a:lvl1pPr marL="0" indent="0" algn="l" defTabSz="932559" rtl="0" eaLnBrk="1" latinLnBrk="0" hangingPunct="1">
              <a:lnSpc>
                <a:spcPct val="90000"/>
              </a:lnSpc>
              <a:spcBef>
                <a:spcPts val="0"/>
              </a:spcBef>
              <a:buSzPct val="105000"/>
              <a:buFontTx/>
              <a:buNone/>
              <a:defRPr lang="en-US" sz="1632" kern="1200" dirty="0">
                <a:solidFill>
                  <a:schemeClr val="bg1">
                    <a:alpha val="99000"/>
                  </a:schemeClr>
                </a:solidFill>
                <a:latin typeface="Segoe UI" pitchFamily="34" charset="0"/>
                <a:ea typeface="Segoe UI" pitchFamily="34" charset="0"/>
                <a:cs typeface="Segoe UI" pitchFamily="34" charset="0"/>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10150523" y="1910172"/>
            <a:ext cx="858125" cy="858471"/>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FFFFFF"/>
              </a:solidFill>
            </a:endParaRPr>
          </a:p>
        </p:txBody>
      </p:sp>
      <p:sp>
        <p:nvSpPr>
          <p:cNvPr id="11" name="TechEd Tile"/>
          <p:cNvSpPr/>
          <p:nvPr/>
        </p:nvSpPr>
        <p:spPr bwMode="auto">
          <a:xfrm>
            <a:off x="1042838" y="1544625"/>
            <a:ext cx="2882904" cy="152946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530"/>
          <a:stretch/>
        </p:blipFill>
        <p:spPr bwMode="auto">
          <a:xfrm>
            <a:off x="1429788" y="1777182"/>
            <a:ext cx="2109003" cy="1064355"/>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1" y="4"/>
            <a:ext cx="12436475" cy="1544624"/>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399834" y="1663270"/>
            <a:ext cx="1036642" cy="423769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263961" y="3250584"/>
            <a:ext cx="6744858" cy="1553823"/>
          </a:xfrm>
        </p:spPr>
        <p:txBody>
          <a:bodyPr anchor="ctr" anchorCtr="0">
            <a:noAutofit/>
          </a:bodyPr>
          <a:lstStyle>
            <a:lvl1pPr algn="l" defTabSz="932559" rtl="0" eaLnBrk="1" latinLnBrk="0" hangingPunct="1">
              <a:lnSpc>
                <a:spcPct val="90000"/>
              </a:lnSpc>
              <a:spcBef>
                <a:spcPct val="0"/>
              </a:spcBef>
              <a:buNone/>
              <a:defRPr lang="en-US" sz="4080" b="1" kern="1200" cap="none" spc="-102"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91503" y="6129928"/>
            <a:ext cx="8344974" cy="86460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46628" rIns="93256" bIns="46628" numCol="1" spcCol="0" rtlCol="0" fromWordArt="0" anchor="ctr" anchorCtr="0" forceAA="0" compatLnSpc="1">
            <a:prstTxWarp prst="textNoShape">
              <a:avLst/>
            </a:prstTxWarp>
            <a:noAutofit/>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grpSp>
        <p:nvGrpSpPr>
          <p:cNvPr id="19" name="Teal Tile"/>
          <p:cNvGrpSpPr/>
          <p:nvPr/>
        </p:nvGrpSpPr>
        <p:grpSpPr>
          <a:xfrm>
            <a:off x="1036497" y="3250584"/>
            <a:ext cx="2884695" cy="2883535"/>
            <a:chOff x="823093" y="-1413626"/>
            <a:chExt cx="2827252" cy="2827252"/>
          </a:xfrm>
        </p:grpSpPr>
        <p:sp>
          <p:nvSpPr>
            <p:cNvPr id="20"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32290"/>
              <a:endParaRPr lang="en-US" sz="2244" dirty="0">
                <a:solidFill>
                  <a:srgbClr val="FFFFFF">
                    <a:lumMod val="20000"/>
                    <a:lumOff val="80000"/>
                    <a:alpha val="99000"/>
                  </a:srgbClr>
                </a:solidFill>
                <a:ea typeface="Segoe UI" pitchFamily="34" charset="0"/>
                <a:cs typeface="Segoe UI" pitchFamily="34" charset="0"/>
              </a:endParaRPr>
            </a:p>
          </p:txBody>
        </p:sp>
        <p:sp>
          <p:nvSpPr>
            <p:cNvPr id="21" name="Freeform 20"/>
            <p:cNvSpPr>
              <a:spLocks noEditPoints="1"/>
            </p:cNvSpPr>
            <p:nvPr/>
          </p:nvSpPr>
          <p:spPr bwMode="auto">
            <a:xfrm>
              <a:off x="1397725" y="-232569"/>
              <a:ext cx="1677988" cy="465138"/>
            </a:xfrm>
            <a:custGeom>
              <a:avLst/>
              <a:gdLst>
                <a:gd name="T0" fmla="*/ 0 w 209"/>
                <a:gd name="T1" fmla="*/ 25 h 58"/>
                <a:gd name="T2" fmla="*/ 20 w 209"/>
                <a:gd name="T3" fmla="*/ 25 h 58"/>
                <a:gd name="T4" fmla="*/ 20 w 209"/>
                <a:gd name="T5" fmla="*/ 33 h 58"/>
                <a:gd name="T6" fmla="*/ 0 w 209"/>
                <a:gd name="T7" fmla="*/ 33 h 58"/>
                <a:gd name="T8" fmla="*/ 0 w 209"/>
                <a:gd name="T9" fmla="*/ 25 h 58"/>
                <a:gd name="T10" fmla="*/ 40 w 209"/>
                <a:gd name="T11" fmla="*/ 33 h 58"/>
                <a:gd name="T12" fmla="*/ 60 w 209"/>
                <a:gd name="T13" fmla="*/ 33 h 58"/>
                <a:gd name="T14" fmla="*/ 60 w 209"/>
                <a:gd name="T15" fmla="*/ 25 h 58"/>
                <a:gd name="T16" fmla="*/ 40 w 209"/>
                <a:gd name="T17" fmla="*/ 25 h 58"/>
                <a:gd name="T18" fmla="*/ 40 w 209"/>
                <a:gd name="T19" fmla="*/ 33 h 58"/>
                <a:gd name="T20" fmla="*/ 120 w 209"/>
                <a:gd name="T21" fmla="*/ 33 h 58"/>
                <a:gd name="T22" fmla="*/ 140 w 209"/>
                <a:gd name="T23" fmla="*/ 33 h 58"/>
                <a:gd name="T24" fmla="*/ 140 w 209"/>
                <a:gd name="T25" fmla="*/ 25 h 58"/>
                <a:gd name="T26" fmla="*/ 120 w 209"/>
                <a:gd name="T27" fmla="*/ 25 h 58"/>
                <a:gd name="T28" fmla="*/ 120 w 209"/>
                <a:gd name="T29" fmla="*/ 33 h 58"/>
                <a:gd name="T30" fmla="*/ 80 w 209"/>
                <a:gd name="T31" fmla="*/ 33 h 58"/>
                <a:gd name="T32" fmla="*/ 100 w 209"/>
                <a:gd name="T33" fmla="*/ 33 h 58"/>
                <a:gd name="T34" fmla="*/ 100 w 209"/>
                <a:gd name="T35" fmla="*/ 25 h 58"/>
                <a:gd name="T36" fmla="*/ 80 w 209"/>
                <a:gd name="T37" fmla="*/ 25 h 58"/>
                <a:gd name="T38" fmla="*/ 80 w 209"/>
                <a:gd name="T39" fmla="*/ 33 h 58"/>
                <a:gd name="T40" fmla="*/ 207 w 209"/>
                <a:gd name="T41" fmla="*/ 26 h 58"/>
                <a:gd name="T42" fmla="*/ 181 w 209"/>
                <a:gd name="T43" fmla="*/ 0 h 58"/>
                <a:gd name="T44" fmla="*/ 175 w 209"/>
                <a:gd name="T45" fmla="*/ 6 h 58"/>
                <a:gd name="T46" fmla="*/ 195 w 209"/>
                <a:gd name="T47" fmla="*/ 25 h 58"/>
                <a:gd name="T48" fmla="*/ 160 w 209"/>
                <a:gd name="T49" fmla="*/ 25 h 58"/>
                <a:gd name="T50" fmla="*/ 160 w 209"/>
                <a:gd name="T51" fmla="*/ 33 h 58"/>
                <a:gd name="T52" fmla="*/ 195 w 209"/>
                <a:gd name="T53" fmla="*/ 33 h 58"/>
                <a:gd name="T54" fmla="*/ 175 w 209"/>
                <a:gd name="T55" fmla="*/ 52 h 58"/>
                <a:gd name="T56" fmla="*/ 181 w 209"/>
                <a:gd name="T57" fmla="*/ 58 h 58"/>
                <a:gd name="T58" fmla="*/ 207 w 209"/>
                <a:gd name="T59" fmla="*/ 32 h 58"/>
                <a:gd name="T60" fmla="*/ 207 w 209"/>
                <a:gd name="T61"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dirty="0">
                <a:solidFill>
                  <a:srgbClr val="FFFFFF"/>
                </a:solidFill>
              </a:endParaRPr>
            </a:p>
          </p:txBody>
        </p:sp>
      </p:grpSp>
    </p:spTree>
    <p:extLst>
      <p:ext uri="{BB962C8B-B14F-4D97-AF65-F5344CB8AC3E}">
        <p14:creationId xmlns:p14="http://schemas.microsoft.com/office/powerpoint/2010/main" val="2036998612"/>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662" y="233151"/>
            <a:ext cx="11375536" cy="621530"/>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2" y="1476622"/>
            <a:ext cx="11375536" cy="20403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073059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29662" y="1476622"/>
            <a:ext cx="11375536" cy="20403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728300"/>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29661" y="1476623"/>
            <a:ext cx="5597871" cy="1776694"/>
          </a:xfrm>
        </p:spPr>
        <p:txBody>
          <a:bodyPr/>
          <a:lstStyle>
            <a:lvl1pPr marL="346742" indent="-346742">
              <a:lnSpc>
                <a:spcPct val="90000"/>
              </a:lnSpc>
              <a:defRPr sz="2856"/>
            </a:lvl1pPr>
            <a:lvl2pPr marL="686737" indent="-331900">
              <a:lnSpc>
                <a:spcPct val="90000"/>
              </a:lnSpc>
              <a:defRPr sz="2448"/>
            </a:lvl2pPr>
            <a:lvl3pPr marL="972765" indent="-294123">
              <a:lnSpc>
                <a:spcPct val="90000"/>
              </a:lnSpc>
              <a:defRPr sz="2040"/>
            </a:lvl3pPr>
            <a:lvl4pPr marL="1252048" indent="-279282">
              <a:lnSpc>
                <a:spcPct val="90000"/>
              </a:lnSpc>
              <a:defRPr sz="1836"/>
            </a:lvl4pPr>
            <a:lvl5pPr marL="1546170" indent="-286028">
              <a:lnSpc>
                <a:spcPct val="90000"/>
              </a:lnSpc>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4" y="1476623"/>
            <a:ext cx="5597871" cy="1776694"/>
          </a:xfrm>
        </p:spPr>
        <p:txBody>
          <a:bodyPr/>
          <a:lstStyle>
            <a:lvl1pPr marL="354837" indent="-354837">
              <a:lnSpc>
                <a:spcPct val="90000"/>
              </a:lnSpc>
              <a:defRPr sz="2856"/>
            </a:lvl1pPr>
            <a:lvl2pPr marL="686737" indent="-346742">
              <a:lnSpc>
                <a:spcPct val="90000"/>
              </a:lnSpc>
              <a:defRPr sz="2448"/>
            </a:lvl2pPr>
            <a:lvl3pPr marL="980860" indent="-308964">
              <a:lnSpc>
                <a:spcPct val="90000"/>
              </a:lnSpc>
              <a:defRPr sz="2040"/>
            </a:lvl3pPr>
            <a:lvl4pPr marL="1252048" indent="-271187">
              <a:lnSpc>
                <a:spcPct val="90000"/>
              </a:lnSpc>
              <a:defRPr sz="1836"/>
            </a:lvl4pPr>
            <a:lvl5pPr marL="1546170" indent="-279282">
              <a:lnSpc>
                <a:spcPct val="90000"/>
              </a:lnSpc>
              <a:defRPr sz="1836"/>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435347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29661" y="1439656"/>
            <a:ext cx="5597871" cy="353142"/>
          </a:xfrm>
        </p:spPr>
        <p:txBody>
          <a:bodyPr anchor="b"/>
          <a:lstStyle>
            <a:lvl1pPr marL="0" indent="0">
              <a:lnSpc>
                <a:spcPct val="90000"/>
              </a:lnSpc>
              <a:spcBef>
                <a:spcPts val="0"/>
              </a:spcBef>
              <a:buNone/>
              <a:defRPr sz="2550" b="1"/>
            </a:lvl1pPr>
            <a:lvl2pPr marL="466280" indent="0">
              <a:buNone/>
              <a:defRPr sz="2040" b="1"/>
            </a:lvl2pPr>
            <a:lvl3pPr marL="932559" indent="0">
              <a:buNone/>
              <a:defRPr sz="1836" b="1"/>
            </a:lvl3pPr>
            <a:lvl4pPr marL="1398839" indent="0">
              <a:buNone/>
              <a:defRPr sz="1632" b="1"/>
            </a:lvl4pPr>
            <a:lvl5pPr marL="1865119" indent="0">
              <a:buNone/>
              <a:defRPr sz="1632" b="1"/>
            </a:lvl5pPr>
            <a:lvl6pPr marL="2331399" indent="0">
              <a:buNone/>
              <a:defRPr sz="1632" b="1"/>
            </a:lvl6pPr>
            <a:lvl7pPr marL="2797677" indent="0">
              <a:buNone/>
              <a:defRPr sz="1632" b="1"/>
            </a:lvl7pPr>
            <a:lvl8pPr marL="3263957" indent="0">
              <a:buNone/>
              <a:defRPr sz="1632" b="1"/>
            </a:lvl8pPr>
            <a:lvl9pPr marL="3730237"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518187" y="2176075"/>
            <a:ext cx="5596414" cy="1567949"/>
          </a:xfrm>
        </p:spPr>
        <p:txBody>
          <a:bodyPr/>
          <a:lstStyle>
            <a:lvl1pPr marL="287377" indent="-287377">
              <a:defRPr sz="2346"/>
            </a:lvl1pPr>
            <a:lvl2pPr marL="573406" indent="-271187">
              <a:defRPr sz="2040"/>
            </a:lvl2pPr>
            <a:lvl3pPr marL="829752" indent="-248251">
              <a:defRPr sz="1836"/>
            </a:lvl3pPr>
            <a:lvl4pPr marL="1071256" indent="-233410">
              <a:defRPr sz="1734"/>
            </a:lvl4pPr>
            <a:lvl5pPr marL="1304666" indent="-210474">
              <a:defRPr sz="1734"/>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07324" y="1439656"/>
            <a:ext cx="5597871" cy="353142"/>
          </a:xfrm>
        </p:spPr>
        <p:txBody>
          <a:bodyPr anchor="b"/>
          <a:lstStyle>
            <a:lvl1pPr marL="0" indent="0">
              <a:lnSpc>
                <a:spcPct val="90000"/>
              </a:lnSpc>
              <a:spcBef>
                <a:spcPts val="0"/>
              </a:spcBef>
              <a:buNone/>
              <a:defRPr sz="2550" b="1"/>
            </a:lvl1pPr>
            <a:lvl2pPr marL="466280" indent="0">
              <a:buNone/>
              <a:defRPr sz="2040" b="1"/>
            </a:lvl2pPr>
            <a:lvl3pPr marL="932559" indent="0">
              <a:buNone/>
              <a:defRPr sz="1836" b="1"/>
            </a:lvl3pPr>
            <a:lvl4pPr marL="1398839" indent="0">
              <a:buNone/>
              <a:defRPr sz="1632" b="1"/>
            </a:lvl4pPr>
            <a:lvl5pPr marL="1865119" indent="0">
              <a:buNone/>
              <a:defRPr sz="1632" b="1"/>
            </a:lvl5pPr>
            <a:lvl6pPr marL="2331399" indent="0">
              <a:buNone/>
              <a:defRPr sz="1632" b="1"/>
            </a:lvl6pPr>
            <a:lvl7pPr marL="2797677" indent="0">
              <a:buNone/>
              <a:defRPr sz="1632" b="1"/>
            </a:lvl7pPr>
            <a:lvl8pPr marL="3263957" indent="0">
              <a:buNone/>
              <a:defRPr sz="1632" b="1"/>
            </a:lvl8pPr>
            <a:lvl9pPr marL="3730237"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307324" y="2176076"/>
            <a:ext cx="5597871" cy="1567949"/>
          </a:xfrm>
        </p:spPr>
        <p:txBody>
          <a:bodyPr/>
          <a:lstStyle>
            <a:lvl1pPr marL="302218" indent="-302218">
              <a:defRPr sz="2346"/>
            </a:lvl1pPr>
            <a:lvl2pPr marL="581501" indent="-279282">
              <a:defRPr sz="2040"/>
            </a:lvl2pPr>
            <a:lvl3pPr marL="837847" indent="-249600">
              <a:defRPr sz="1836"/>
            </a:lvl3pPr>
            <a:lvl4pPr marL="1071256" indent="-241505">
              <a:defRPr sz="1734"/>
            </a:lvl4pPr>
            <a:lvl5pPr marL="1304666" indent="-225315">
              <a:defRPr sz="1734"/>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2620782"/>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373103175"/>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4480"/>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1150"/>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87288"/>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2" y="1476622"/>
            <a:ext cx="11375536" cy="20403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507593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2" y="1476622"/>
            <a:ext cx="11375536" cy="20403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3" y="6363080"/>
            <a:ext cx="12436476" cy="631450"/>
          </a:xfrm>
          <a:solidFill>
            <a:srgbClr val="FFFF99"/>
          </a:solidFill>
        </p:spPr>
        <p:txBody>
          <a:bodyPr wrap="square" lIns="152394" tIns="76197" rIns="152394" bIns="76197"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04905609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 Placeholder 5"/>
          <p:cNvSpPr>
            <a:spLocks noGrp="1"/>
          </p:cNvSpPr>
          <p:nvPr userDrawn="1">
            <p:ph type="body" sz="quarter" idx="10" hasCustomPrompt="1"/>
          </p:nvPr>
        </p:nvSpPr>
        <p:spPr>
          <a:xfrm>
            <a:off x="523182" y="2950299"/>
            <a:ext cx="11456577" cy="1267779"/>
          </a:xfrm>
        </p:spPr>
        <p:txBody>
          <a:bodyPr/>
          <a:lstStyle>
            <a:lvl1pPr marL="0" indent="0">
              <a:buNone/>
              <a:defRPr lang="en-US" sz="8975" i="0" kern="1200" spc="-102" baseline="0" dirty="0" smtClean="0">
                <a:solidFill>
                  <a:schemeClr val="tx1">
                    <a:alpha val="99000"/>
                  </a:schemeClr>
                </a:solidFill>
                <a:latin typeface="Segoe UI Light" pitchFamily="34" charset="0"/>
                <a:ea typeface="+mn-ea"/>
                <a:cs typeface="+mn-cs"/>
              </a:defRPr>
            </a:lvl1pPr>
          </a:lstStyle>
          <a:p>
            <a:pPr marL="0" lvl="0" indent="0" algn="l" defTabSz="932136"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25" name="Text Placeholder 8"/>
          <p:cNvSpPr>
            <a:spLocks noGrp="1"/>
          </p:cNvSpPr>
          <p:nvPr userDrawn="1">
            <p:ph type="body" sz="quarter" idx="11" hasCustomPrompt="1"/>
          </p:nvPr>
        </p:nvSpPr>
        <p:spPr>
          <a:xfrm>
            <a:off x="523186" y="4429867"/>
            <a:ext cx="7666297" cy="461111"/>
          </a:xfrm>
        </p:spPr>
        <p:txBody>
          <a:bodyPr/>
          <a:lstStyle>
            <a:lvl1pPr marL="0" indent="0">
              <a:buNone/>
              <a:defRPr lang="en-US" sz="3264" kern="1200" spc="-102" baseline="0" dirty="0">
                <a:solidFill>
                  <a:schemeClr val="tx1">
                    <a:alpha val="99000"/>
                  </a:schemeClr>
                </a:solidFill>
                <a:latin typeface="+mj-lt"/>
                <a:ea typeface="+mn-ea"/>
                <a:cs typeface="+mn-cs"/>
              </a:defRPr>
            </a:lvl1pPr>
          </a:lstStyle>
          <a:p>
            <a:pPr marL="0" lvl="0" indent="0" algn="l" defTabSz="932136" rtl="0" eaLnBrk="1" latinLnBrk="0" hangingPunct="1">
              <a:lnSpc>
                <a:spcPct val="90000"/>
              </a:lnSpc>
              <a:spcBef>
                <a:spcPct val="20000"/>
              </a:spcBef>
              <a:buSzPct val="90000"/>
              <a:buFont typeface="Arial" pitchFamily="34" charset="0"/>
              <a:buNone/>
            </a:pPr>
            <a:r>
              <a:rPr lang="en-US" dirty="0" smtClean="0"/>
              <a:t>Speaker Name</a:t>
            </a:r>
            <a:endParaRPr lang="en-US" dirty="0"/>
          </a:p>
        </p:txBody>
      </p:sp>
      <p:pic>
        <p:nvPicPr>
          <p:cNvPr id="26" name="Picture 25" descr="Microsoft logo and tagline"/>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545573" y="6491355"/>
            <a:ext cx="1628072" cy="273708"/>
          </a:xfrm>
          <a:prstGeom prst="rect">
            <a:avLst/>
          </a:prstGeom>
          <a:noFill/>
          <a:ln>
            <a:noFill/>
          </a:ln>
        </p:spPr>
      </p:pic>
      <p:pic>
        <p:nvPicPr>
          <p:cNvPr id="7" name="Picture 6"/>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9665" y="233151"/>
            <a:ext cx="2548578" cy="296118"/>
          </a:xfrm>
          <a:prstGeom prst="rect">
            <a:avLst/>
          </a:prstGeom>
        </p:spPr>
      </p:pic>
    </p:spTree>
    <p:extLst>
      <p:ext uri="{BB962C8B-B14F-4D97-AF65-F5344CB8AC3E}">
        <p14:creationId xmlns:p14="http://schemas.microsoft.com/office/powerpoint/2010/main" val="2144704360"/>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Gov PPT 1 Table">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0" y="29"/>
            <a:ext cx="8919284" cy="1373684"/>
          </a:xfrm>
          <a:prstGeom prst="rect">
            <a:avLst/>
          </a:prstGeom>
        </p:spPr>
        <p:txBody>
          <a:bodyPr lIns="0" tIns="456330" rIns="91258" bIns="456330"/>
          <a:lstStyle>
            <a:lvl1pPr>
              <a:defRPr sz="3264">
                <a:solidFill>
                  <a:srgbClr val="505050"/>
                </a:solidFill>
              </a:defRPr>
            </a:lvl1pPr>
          </a:lstStyle>
          <a:p>
            <a:pPr lvl="0"/>
            <a:r>
              <a:rPr lang="en-US" dirty="0" smtClean="0"/>
              <a:t>Punchy section head goes here</a:t>
            </a:r>
            <a:endParaRPr lang="en-US" dirty="0"/>
          </a:p>
        </p:txBody>
      </p:sp>
      <p:sp>
        <p:nvSpPr>
          <p:cNvPr id="6" name="Table Placeholder 5"/>
          <p:cNvSpPr>
            <a:spLocks noGrp="1"/>
          </p:cNvSpPr>
          <p:nvPr>
            <p:ph type="tbl" sz="quarter" idx="11"/>
          </p:nvPr>
        </p:nvSpPr>
        <p:spPr>
          <a:xfrm>
            <a:off x="207275" y="1321207"/>
            <a:ext cx="12021926" cy="544261"/>
          </a:xfrm>
          <a:prstGeom prst="rect">
            <a:avLst/>
          </a:prstGeom>
        </p:spPr>
        <p:txBody>
          <a:bodyPr vert="horz" lIns="91258" tIns="45629" rIns="91258" bIns="45629"/>
          <a:lstStyle/>
          <a:p>
            <a:endParaRPr lang="en-US" dirty="0"/>
          </a:p>
        </p:txBody>
      </p:sp>
    </p:spTree>
    <p:extLst>
      <p:ext uri="{BB962C8B-B14F-4D97-AF65-F5344CB8AC3E}">
        <p14:creationId xmlns:p14="http://schemas.microsoft.com/office/powerpoint/2010/main" val="117529834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299624"/>
            <a:ext cx="11378776" cy="936153"/>
          </a:xfrm>
        </p:spPr>
        <p:txBody>
          <a:bodyPr anchor="b" anchorCtr="0">
            <a:spAutoFit/>
          </a:bodyPr>
          <a:lstStyle>
            <a:lvl1pPr>
              <a:defRPr sz="5398" spc="-115"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5"/>
            <a:ext cx="11378776" cy="633693"/>
          </a:xfrm>
        </p:spPr>
        <p:txBody>
          <a:bodyPr>
            <a:spAutoFit/>
          </a:bodyPr>
          <a:lstStyle>
            <a:lvl1pPr marL="0" indent="0">
              <a:spcBef>
                <a:spcPts val="0"/>
              </a:spcBef>
              <a:buNone/>
              <a:defRPr sz="2400" spc="-53"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478207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Ref idx="1001">
        <a:schemeClr val="bg2"/>
      </p:bgRef>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429" t="3583" r="-270" b="3583"/>
          <a:stretch/>
        </p:blipFill>
        <p:spPr bwMode="ltGray">
          <a:xfrm>
            <a:off x="211136" y="764567"/>
            <a:ext cx="5256410" cy="546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6"/>
          <p:cNvSpPr>
            <a:spLocks noChangeAspect="1" noEditPoints="1"/>
          </p:cNvSpPr>
          <p:nvPr userDrawn="1"/>
        </p:nvSpPr>
        <p:spPr bwMode="auto">
          <a:xfrm>
            <a:off x="-1" y="-1"/>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0" tIns="34280" rIns="68560" bIns="34280" numCol="1" anchor="t" anchorCtr="0" compatLnSpc="1">
            <a:prstTxWarp prst="textNoShape">
              <a:avLst/>
            </a:prstTxWarp>
          </a:bodyPr>
          <a:lstStyle/>
          <a:p>
            <a:pPr defTabSz="699359"/>
            <a:endParaRPr lang="en-US" sz="1349" dirty="0">
              <a:solidFill>
                <a:srgbClr val="EFEFEF"/>
              </a:solidFill>
            </a:endParaRPr>
          </a:p>
        </p:txBody>
      </p:sp>
      <p:sp>
        <p:nvSpPr>
          <p:cNvPr id="2" name="Title 1"/>
          <p:cNvSpPr>
            <a:spLocks noGrp="1"/>
          </p:cNvSpPr>
          <p:nvPr>
            <p:ph type="title" hasCustomPrompt="1"/>
          </p:nvPr>
        </p:nvSpPr>
        <p:spPr>
          <a:xfrm>
            <a:off x="5761038" y="1211265"/>
            <a:ext cx="6400800" cy="932435"/>
          </a:xfrm>
        </p:spPr>
        <p:txBody>
          <a:bodyPr wrap="square" anchor="t" anchorCtr="0">
            <a:spAutoFit/>
          </a:bodyPr>
          <a:lstStyle>
            <a:lvl1pPr>
              <a:defRPr sz="5398" spc="-115"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5"/>
            <a:ext cx="6400800" cy="633693"/>
          </a:xfrm>
        </p:spPr>
        <p:txBody>
          <a:bodyPr wrap="square">
            <a:spAutoFit/>
          </a:bodyPr>
          <a:lstStyle>
            <a:lvl1pPr marL="0" indent="0">
              <a:spcBef>
                <a:spcPts val="0"/>
              </a:spcBef>
              <a:buNone/>
              <a:defRPr sz="2400" spc="-53"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572008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300158"/>
            <a:ext cx="11378776" cy="936153"/>
          </a:xfrm>
        </p:spPr>
        <p:txBody>
          <a:bodyPr anchor="b" anchorCtr="0">
            <a:spAutoFit/>
          </a:bodyPr>
          <a:lstStyle>
            <a:lvl1pPr>
              <a:defRPr sz="5398" spc="-115"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5"/>
            <a:ext cx="11378776" cy="633693"/>
          </a:xfrm>
        </p:spPr>
        <p:txBody>
          <a:bodyPr>
            <a:spAutoFit/>
          </a:bodyPr>
          <a:lstStyle>
            <a:lvl1pPr marL="0" indent="0">
              <a:spcBef>
                <a:spcPts val="0"/>
              </a:spcBef>
              <a:buNone/>
              <a:defRPr sz="2400" spc="-53"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343225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4">
    <p:bg>
      <p:bgPr>
        <a:solidFill>
          <a:srgbClr val="FFFFFF"/>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429" t="3583" r="-270" b="3583"/>
          <a:stretch/>
        </p:blipFill>
        <p:spPr bwMode="ltGray">
          <a:xfrm>
            <a:off x="211136" y="764567"/>
            <a:ext cx="5256410" cy="546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10" name="Freeform 6"/>
          <p:cNvSpPr>
            <a:spLocks noChangeAspect="1" noEditPoints="1"/>
          </p:cNvSpPr>
          <p:nvPr userDrawn="1"/>
        </p:nvSpPr>
        <p:spPr bwMode="auto">
          <a:xfrm>
            <a:off x="-1" y="-1"/>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0" tIns="34280" rIns="68560" bIns="34280" numCol="1" anchor="t" anchorCtr="0" compatLnSpc="1">
            <a:prstTxWarp prst="textNoShape">
              <a:avLst/>
            </a:prstTxWarp>
          </a:bodyPr>
          <a:lstStyle/>
          <a:p>
            <a:pPr defTabSz="699359"/>
            <a:endParaRPr lang="en-US" sz="1349" dirty="0">
              <a:solidFill>
                <a:srgbClr val="505050"/>
              </a:solidFill>
            </a:endParaRPr>
          </a:p>
        </p:txBody>
      </p:sp>
      <p:sp>
        <p:nvSpPr>
          <p:cNvPr id="2" name="Title 1"/>
          <p:cNvSpPr>
            <a:spLocks noGrp="1"/>
          </p:cNvSpPr>
          <p:nvPr>
            <p:ph type="title" hasCustomPrompt="1"/>
          </p:nvPr>
        </p:nvSpPr>
        <p:spPr>
          <a:xfrm>
            <a:off x="5761038" y="1211265"/>
            <a:ext cx="6400800" cy="932435"/>
          </a:xfrm>
        </p:spPr>
        <p:txBody>
          <a:bodyPr vert="horz" wrap="square" lIns="146304" tIns="91440" rIns="146304" bIns="91440" rtlCol="0" anchor="t" anchorCtr="0">
            <a:spAutoFit/>
          </a:bodyPr>
          <a:lstStyle>
            <a:lvl1pPr>
              <a:defRPr lang="en-US" sz="5398" spc="-115" dirty="0">
                <a:gradFill>
                  <a:gsLst>
                    <a:gs pos="14583">
                      <a:schemeClr val="accent1"/>
                    </a:gs>
                    <a:gs pos="43000">
                      <a:schemeClr val="accent1"/>
                    </a:gs>
                  </a:gsLst>
                  <a:lin ang="5400000" scaled="0"/>
                </a:gradFill>
              </a:defRPr>
            </a:lvl1pPr>
          </a:lstStyle>
          <a:p>
            <a:pPr lvl="0"/>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5"/>
            <a:ext cx="6400800" cy="633693"/>
          </a:xfrm>
        </p:spPr>
        <p:txBody>
          <a:bodyPr wrap="square">
            <a:spAutoFit/>
          </a:bodyPr>
          <a:lstStyle>
            <a:lvl1pPr marL="0" indent="0">
              <a:spcBef>
                <a:spcPts val="0"/>
              </a:spcBef>
              <a:buNone/>
              <a:defRPr sz="2400" spc="-53"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304435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436475" cy="6994525"/>
          </a:xfrm>
          <a:prstGeom prst="rect">
            <a:avLst/>
          </a:prstGeom>
          <a:noFill/>
        </p:spPr>
        <p:txBody>
          <a:bodyPr lIns="279834" tIns="279834" rIns="279834">
            <a:noAutofit/>
          </a:bodyPr>
          <a:lstStyle>
            <a:lvl1pPr marL="0" indent="0">
              <a:buNone/>
              <a:defRPr sz="18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p:nvPr>
        </p:nvSpPr>
        <p:spPr bwMode="ltGray">
          <a:xfrm>
            <a:off x="276429" y="938270"/>
            <a:ext cx="5125828"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6473" tIns="886140" rIns="1259252" bIns="886140" numCol="1" anchor="ctr" anchorCtr="0" compatLnSpc="1">
            <a:prstTxWarp prst="textNoShape">
              <a:avLst/>
            </a:prstTxWarp>
            <a:noAutofit/>
          </a:bodyPr>
          <a:lstStyle>
            <a:lvl1pPr algn="l">
              <a:defRPr lang="en-US" sz="4499" b="0" kern="1200" cap="none" spc="-153"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699386" rtl="0" eaLnBrk="1" fontAlgn="base" latinLnBrk="0" hangingPunct="1">
              <a:lnSpc>
                <a:spcPct val="100000"/>
              </a:lnSpc>
              <a:spcBef>
                <a:spcPct val="0"/>
              </a:spcBef>
              <a:spcAft>
                <a:spcPct val="0"/>
              </a:spcAft>
              <a:buFontTx/>
              <a:buNone/>
            </a:pPr>
            <a:r>
              <a:rPr lang="en-US" smtClean="0"/>
              <a:t>Click to edit Master title style</a:t>
            </a:r>
            <a:endParaRPr lang="en-US" dirty="0"/>
          </a:p>
        </p:txBody>
      </p:sp>
    </p:spTree>
    <p:extLst>
      <p:ext uri="{BB962C8B-B14F-4D97-AF65-F5344CB8AC3E}">
        <p14:creationId xmlns:p14="http://schemas.microsoft.com/office/powerpoint/2010/main" val="9633971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276429" y="941008"/>
            <a:ext cx="5125828" cy="5115249"/>
          </a:xfrm>
          <a:prstGeom prst="rect">
            <a:avLst/>
          </a:prstGeom>
          <a:noFill/>
          <a:ln>
            <a:noFill/>
          </a:ln>
          <a:extLst/>
        </p:spPr>
        <p:txBody>
          <a:bodyPr vert="horz" wrap="square" lIns="326473" tIns="886140" rIns="1259252" bIns="886140" numCol="1" rtlCol="0" anchor="ctr" anchorCtr="0" compatLnSpc="1">
            <a:prstTxWarp prst="textNoShape">
              <a:avLst/>
            </a:prstTxWarp>
            <a:noAutofit/>
          </a:bodyPr>
          <a:lstStyle>
            <a:lvl1pPr>
              <a:defRPr lang="en-US" sz="4499" spc="-153" dirty="0">
                <a:gradFill>
                  <a:gsLst>
                    <a:gs pos="100000">
                      <a:schemeClr val="accent1"/>
                    </a:gs>
                    <a:gs pos="0">
                      <a:schemeClr val="accent1"/>
                    </a:gs>
                  </a:gsLst>
                  <a:lin ang="5400000" scaled="0"/>
                </a:gradFill>
              </a:defRPr>
            </a:lvl1pPr>
          </a:lstStyle>
          <a:p>
            <a:pPr marL="0" lvl="0" indent="0" defTabSz="699386" fontAlgn="base">
              <a:lnSpc>
                <a:spcPct val="100000"/>
              </a:lnSpc>
              <a:spcAft>
                <a:spcPct val="0"/>
              </a:spcAft>
              <a:buFontTx/>
            </a:pPr>
            <a:r>
              <a:rPr lang="en-US" smtClean="0"/>
              <a:t>Click to edit Master title style</a:t>
            </a:r>
            <a:endParaRPr lang="en-US" dirty="0"/>
          </a:p>
        </p:txBody>
      </p:sp>
      <p:sp>
        <p:nvSpPr>
          <p:cNvPr id="3" name="Subtitle 2"/>
          <p:cNvSpPr>
            <a:spLocks noGrp="1"/>
          </p:cNvSpPr>
          <p:nvPr>
            <p:ph type="subTitle" idx="1" hasCustomPrompt="1"/>
          </p:nvPr>
        </p:nvSpPr>
        <p:spPr>
          <a:xfrm>
            <a:off x="5761038" y="3948676"/>
            <a:ext cx="6400800" cy="640363"/>
          </a:xfrm>
        </p:spPr>
        <p:txBody>
          <a:bodyPr wrap="square">
            <a:spAutoFit/>
          </a:bodyPr>
          <a:lstStyle>
            <a:lvl1pPr marL="0" indent="0" algn="l">
              <a:lnSpc>
                <a:spcPct val="90000"/>
              </a:lnSpc>
              <a:spcBef>
                <a:spcPts val="0"/>
              </a:spcBef>
              <a:buNone/>
              <a:defRPr lang="en-US" sz="2400" kern="1200" spc="-53" baseline="0" dirty="0">
                <a:gradFill>
                  <a:gsLst>
                    <a:gs pos="94167">
                      <a:schemeClr val="tx1"/>
                    </a:gs>
                    <a:gs pos="72000">
                      <a:schemeClr val="tx1"/>
                    </a:gs>
                  </a:gsLst>
                  <a:lin ang="5400000" scaled="0"/>
                </a:gradFill>
                <a:latin typeface="+mj-lt"/>
                <a:ea typeface="+mn-ea"/>
                <a:cs typeface="+mn-cs"/>
              </a:defRPr>
            </a:lvl1pPr>
            <a:lvl2pPr marL="349680" indent="0" algn="ctr">
              <a:buNone/>
              <a:defRPr>
                <a:solidFill>
                  <a:schemeClr val="tx1">
                    <a:tint val="75000"/>
                  </a:schemeClr>
                </a:solidFill>
              </a:defRPr>
            </a:lvl2pPr>
            <a:lvl3pPr marL="699359" indent="0" algn="ctr">
              <a:buNone/>
              <a:defRPr>
                <a:solidFill>
                  <a:schemeClr val="tx1">
                    <a:tint val="75000"/>
                  </a:schemeClr>
                </a:solidFill>
              </a:defRPr>
            </a:lvl3pPr>
            <a:lvl4pPr marL="1049039" indent="0" algn="ctr">
              <a:buNone/>
              <a:defRPr>
                <a:solidFill>
                  <a:schemeClr val="tx1">
                    <a:tint val="75000"/>
                  </a:schemeClr>
                </a:solidFill>
              </a:defRPr>
            </a:lvl4pPr>
            <a:lvl5pPr marL="1398718" indent="0" algn="ctr">
              <a:buNone/>
              <a:defRPr>
                <a:solidFill>
                  <a:schemeClr val="tx1">
                    <a:tint val="75000"/>
                  </a:schemeClr>
                </a:solidFill>
              </a:defRPr>
            </a:lvl5pPr>
            <a:lvl6pPr marL="1748399" indent="0" algn="ctr">
              <a:buNone/>
              <a:defRPr>
                <a:solidFill>
                  <a:schemeClr val="tx1">
                    <a:tint val="75000"/>
                  </a:schemeClr>
                </a:solidFill>
              </a:defRPr>
            </a:lvl6pPr>
            <a:lvl7pPr marL="2098078" indent="0" algn="ctr">
              <a:buNone/>
              <a:defRPr>
                <a:solidFill>
                  <a:schemeClr val="tx1">
                    <a:tint val="75000"/>
                  </a:schemeClr>
                </a:solidFill>
              </a:defRPr>
            </a:lvl7pPr>
            <a:lvl8pPr marL="2447757" indent="0" algn="ctr">
              <a:buNone/>
              <a:defRPr>
                <a:solidFill>
                  <a:schemeClr val="tx1">
                    <a:tint val="75000"/>
                  </a:schemeClr>
                </a:solidFill>
              </a:defRPr>
            </a:lvl8pPr>
            <a:lvl9pPr marL="2797438" indent="0" algn="ctr">
              <a:buNone/>
              <a:defRPr>
                <a:solidFill>
                  <a:schemeClr val="tx1">
                    <a:tint val="75000"/>
                  </a:schemeClr>
                </a:solidFill>
              </a:defRPr>
            </a:lvl9pPr>
          </a:lstStyle>
          <a:p>
            <a:pPr marL="0" marR="0" lvl="0" indent="0" algn="l" defTabSz="699359"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5" name="Text Placeholder 4"/>
          <p:cNvSpPr>
            <a:spLocks noGrp="1"/>
          </p:cNvSpPr>
          <p:nvPr>
            <p:ph type="body" sz="quarter" idx="11" hasCustomPrompt="1"/>
          </p:nvPr>
        </p:nvSpPr>
        <p:spPr>
          <a:xfrm>
            <a:off x="5761038" y="3060535"/>
            <a:ext cx="6400800" cy="856388"/>
          </a:xfrm>
        </p:spPr>
        <p:txBody>
          <a:bodyPr wrap="square" anchor="b">
            <a:spAutoFit/>
          </a:bodyPr>
          <a:lstStyle>
            <a:lvl1pPr marL="0" indent="0">
              <a:buNone/>
              <a:defRPr sz="4049" spc="-115">
                <a:gradFill>
                  <a:gsLst>
                    <a:gs pos="94167">
                      <a:schemeClr val="tx1"/>
                    </a:gs>
                    <a:gs pos="72000">
                      <a:schemeClr val="tx1"/>
                    </a:gs>
                  </a:gsLst>
                  <a:lin ang="5400000" scaled="0"/>
                </a:gradFill>
              </a:defRPr>
            </a:lvl1pPr>
          </a:lstStyle>
          <a:p>
            <a:pPr lvl="0"/>
            <a:r>
              <a:rPr lang="en-US" dirty="0" smtClean="0"/>
              <a:t>Click to edit master text styles</a:t>
            </a:r>
          </a:p>
        </p:txBody>
      </p:sp>
    </p:spTree>
    <p:extLst>
      <p:ext uri="{BB962C8B-B14F-4D97-AF65-F5344CB8AC3E}">
        <p14:creationId xmlns:p14="http://schemas.microsoft.com/office/powerpoint/2010/main" val="38770144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5"/>
            <a:ext cx="11375537" cy="749249"/>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7" cy="1732617"/>
          </a:xfrm>
          <a:prstGeom prst="rect">
            <a:avLst/>
          </a:prstGeom>
        </p:spPr>
        <p:txBody>
          <a:bodyPr>
            <a:spAutoFit/>
          </a:bodyPr>
          <a:lstStyle>
            <a:lvl1pPr marL="217345" indent="-217345">
              <a:buFont typeface="Wingdings" pitchFamily="2" charset="2"/>
              <a:buChar char=""/>
              <a:defRPr sz="3000"/>
            </a:lvl1pPr>
            <a:lvl2pPr marL="395834" indent="-178490">
              <a:buFont typeface="Wingdings" pitchFamily="2" charset="2"/>
              <a:buChar char=""/>
              <a:defRPr sz="1800" spc="-39" baseline="0">
                <a:latin typeface="+mn-lt"/>
              </a:defRPr>
            </a:lvl2pPr>
            <a:lvl3pPr marL="567038" indent="-171204">
              <a:buFont typeface="Wingdings" pitchFamily="2" charset="2"/>
              <a:buChar char=""/>
              <a:tabLst/>
              <a:defRPr sz="1499" spc="-39" baseline="0">
                <a:latin typeface="+mn-lt"/>
              </a:defRPr>
            </a:lvl3pPr>
            <a:lvl4pPr marL="699386" indent="-132349">
              <a:buFont typeface="Wingdings" pitchFamily="2" charset="2"/>
              <a:buChar char=""/>
              <a:defRPr sz="1349" spc="-39" baseline="0">
                <a:latin typeface="+mn-lt"/>
              </a:defRPr>
            </a:lvl4pPr>
            <a:lvl5pPr marL="831738" indent="-132349">
              <a:buFont typeface="Wingdings" pitchFamily="2" charset="2"/>
              <a:buChar char=""/>
              <a:tabLst/>
              <a:defRPr sz="1349" spc="-39"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484076260"/>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5"/>
            <a:ext cx="11375537" cy="1681869"/>
          </a:xfrm>
          <a:prstGeom prst="rect">
            <a:avLst/>
          </a:prstGeom>
        </p:spPr>
        <p:txBody>
          <a:bodyPr>
            <a:spAutoFit/>
          </a:bodyPr>
          <a:lstStyle>
            <a:lvl1pPr marL="0" indent="0">
              <a:spcBef>
                <a:spcPts val="1836"/>
              </a:spcBef>
              <a:buNone/>
              <a:defRPr sz="3000">
                <a:gradFill>
                  <a:gsLst>
                    <a:gs pos="100000">
                      <a:schemeClr val="tx2"/>
                    </a:gs>
                    <a:gs pos="0">
                      <a:schemeClr val="tx2"/>
                    </a:gs>
                  </a:gsLst>
                  <a:lin ang="5400000" scaled="0"/>
                </a:gradFill>
                <a:latin typeface="+mj-lt"/>
              </a:defRPr>
            </a:lvl1pPr>
            <a:lvl2pPr marL="0" indent="0">
              <a:buNone/>
              <a:defRPr sz="1499" spc="-39" baseline="0">
                <a:gradFill>
                  <a:gsLst>
                    <a:gs pos="100000">
                      <a:schemeClr val="tx1"/>
                    </a:gs>
                    <a:gs pos="6000">
                      <a:schemeClr val="tx1"/>
                    </a:gs>
                  </a:gsLst>
                  <a:lin ang="5400000" scaled="0"/>
                </a:gradFill>
              </a:defRPr>
            </a:lvl2pPr>
            <a:lvl3pPr marL="177276" indent="0">
              <a:buNone/>
              <a:defRPr sz="1499" spc="-39" baseline="0">
                <a:gradFill>
                  <a:gsLst>
                    <a:gs pos="100000">
                      <a:schemeClr val="tx1"/>
                    </a:gs>
                    <a:gs pos="6000">
                      <a:schemeClr val="tx1"/>
                    </a:gs>
                  </a:gsLst>
                  <a:lin ang="5400000" scaled="0"/>
                </a:gradFill>
              </a:defRPr>
            </a:lvl3pPr>
            <a:lvl4pPr marL="349694" indent="0">
              <a:buNone/>
              <a:defRPr sz="1349" spc="-39" baseline="0">
                <a:gradFill>
                  <a:gsLst>
                    <a:gs pos="100000">
                      <a:schemeClr val="tx1"/>
                    </a:gs>
                    <a:gs pos="6000">
                      <a:schemeClr val="tx1"/>
                    </a:gs>
                  </a:gsLst>
                  <a:lin ang="5400000" scaled="0"/>
                </a:gradFill>
              </a:defRPr>
            </a:lvl4pPr>
            <a:lvl5pPr marL="530612" indent="0">
              <a:buNone/>
              <a:defRPr sz="1349" spc="-39"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4"/>
            <a:ext cx="11375537" cy="749249"/>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221656890"/>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5"/>
            <a:ext cx="11375537" cy="1681869"/>
          </a:xfrm>
          <a:prstGeom prst="rect">
            <a:avLst/>
          </a:prstGeom>
        </p:spPr>
        <p:txBody>
          <a:bodyPr>
            <a:spAutoFit/>
          </a:bodyPr>
          <a:lstStyle>
            <a:lvl1pPr marL="0" indent="0">
              <a:spcBef>
                <a:spcPts val="1836"/>
              </a:spcBef>
              <a:buNone/>
              <a:defRPr sz="3000">
                <a:gradFill>
                  <a:gsLst>
                    <a:gs pos="100000">
                      <a:schemeClr val="tx1"/>
                    </a:gs>
                    <a:gs pos="0">
                      <a:schemeClr val="tx1"/>
                    </a:gs>
                  </a:gsLst>
                  <a:lin ang="5400000" scaled="0"/>
                </a:gradFill>
                <a:latin typeface="+mj-lt"/>
              </a:defRPr>
            </a:lvl1pPr>
            <a:lvl2pPr marL="0" indent="0">
              <a:buNone/>
              <a:defRPr sz="1499" spc="-39" baseline="0">
                <a:gradFill>
                  <a:gsLst>
                    <a:gs pos="100000">
                      <a:schemeClr val="tx1"/>
                    </a:gs>
                    <a:gs pos="0">
                      <a:schemeClr val="tx1"/>
                    </a:gs>
                  </a:gsLst>
                  <a:lin ang="5400000" scaled="0"/>
                </a:gradFill>
              </a:defRPr>
            </a:lvl2pPr>
            <a:lvl3pPr marL="177276" indent="0">
              <a:buNone/>
              <a:defRPr sz="1499" spc="-39" baseline="0">
                <a:gradFill>
                  <a:gsLst>
                    <a:gs pos="100000">
                      <a:schemeClr val="tx1"/>
                    </a:gs>
                    <a:gs pos="0">
                      <a:schemeClr val="tx1"/>
                    </a:gs>
                  </a:gsLst>
                  <a:lin ang="5400000" scaled="0"/>
                </a:gradFill>
              </a:defRPr>
            </a:lvl3pPr>
            <a:lvl4pPr marL="349694" indent="0">
              <a:buNone/>
              <a:defRPr sz="1349" spc="-39" baseline="0">
                <a:gradFill>
                  <a:gsLst>
                    <a:gs pos="100000">
                      <a:schemeClr val="tx1"/>
                    </a:gs>
                    <a:gs pos="0">
                      <a:schemeClr val="tx1"/>
                    </a:gs>
                  </a:gsLst>
                  <a:lin ang="5400000" scaled="0"/>
                </a:gradFill>
              </a:defRPr>
            </a:lvl4pPr>
            <a:lvl5pPr marL="530612" indent="0">
              <a:buNone/>
              <a:defRPr sz="1349" spc="-39"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285834477"/>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4"/>
            <a:ext cx="11375537" cy="749249"/>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9" y="1211265"/>
            <a:ext cx="5477312" cy="1726627"/>
          </a:xfrm>
        </p:spPr>
        <p:txBody>
          <a:bodyPr wrap="square">
            <a:spAutoFit/>
          </a:bodyPr>
          <a:lstStyle>
            <a:lvl1pPr marL="223415" indent="-223415">
              <a:spcBef>
                <a:spcPts val="918"/>
              </a:spcBef>
              <a:buClr>
                <a:schemeClr val="tx1"/>
              </a:buClr>
              <a:buFont typeface="Wingdings" pitchFamily="2" charset="2"/>
              <a:buChar char=""/>
              <a:defRPr/>
            </a:lvl1pPr>
            <a:lvl2pPr marL="398262" indent="-174847">
              <a:defRPr sz="1800" spc="-39" baseline="0"/>
            </a:lvl2pPr>
            <a:lvl3pPr marL="524542" indent="-126278">
              <a:tabLst/>
              <a:defRPr sz="1499" spc="-39" baseline="0"/>
            </a:lvl3pPr>
            <a:lvl4pPr marL="660532" indent="-135991">
              <a:defRPr sz="1349" spc="-39" baseline="0"/>
            </a:lvl4pPr>
            <a:lvl5pPr marL="786811" indent="-126278">
              <a:tabLst/>
              <a:defRPr sz="1349" spc="-39"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3" y="1211264"/>
            <a:ext cx="5495487" cy="1760607"/>
          </a:xfrm>
        </p:spPr>
        <p:txBody>
          <a:bodyPr wrap="square">
            <a:spAutoFit/>
          </a:bodyPr>
          <a:lstStyle>
            <a:lvl1pPr marL="259841" indent="-259841">
              <a:spcBef>
                <a:spcPts val="918"/>
              </a:spcBef>
              <a:buFont typeface="Wingdings" pitchFamily="2" charset="2"/>
              <a:buChar char=""/>
              <a:defRPr lang="en-US" sz="3000" kern="1200" spc="-53" baseline="0" dirty="0" smtClean="0">
                <a:gradFill>
                  <a:gsLst>
                    <a:gs pos="1250">
                      <a:schemeClr val="tx1"/>
                    </a:gs>
                    <a:gs pos="100000">
                      <a:schemeClr val="tx1"/>
                    </a:gs>
                  </a:gsLst>
                  <a:lin ang="5400000" scaled="0"/>
                </a:gradFill>
                <a:latin typeface="+mj-lt"/>
                <a:ea typeface="+mn-ea"/>
                <a:cs typeface="+mn-cs"/>
              </a:defRPr>
            </a:lvl1pPr>
            <a:lvl2pPr marL="485686" indent="-262269">
              <a:defRPr lang="en-US" sz="1800" kern="1200" spc="-39" baseline="0" dirty="0" smtClean="0">
                <a:gradFill>
                  <a:gsLst>
                    <a:gs pos="1250">
                      <a:schemeClr val="tx1"/>
                    </a:gs>
                    <a:gs pos="100000">
                      <a:schemeClr val="tx1"/>
                    </a:gs>
                  </a:gsLst>
                  <a:lin ang="5400000" scaled="0"/>
                </a:gradFill>
                <a:latin typeface="+mn-lt"/>
                <a:ea typeface="+mn-ea"/>
                <a:cs typeface="+mn-cs"/>
              </a:defRPr>
            </a:lvl2pPr>
            <a:lvl3pPr marL="660532" indent="-262269">
              <a:defRPr lang="en-US" sz="1499" kern="1200" spc="-39" baseline="0" dirty="0" smtClean="0">
                <a:gradFill>
                  <a:gsLst>
                    <a:gs pos="1250">
                      <a:schemeClr val="tx1"/>
                    </a:gs>
                    <a:gs pos="100000">
                      <a:schemeClr val="tx1"/>
                    </a:gs>
                  </a:gsLst>
                  <a:lin ang="5400000" scaled="0"/>
                </a:gradFill>
                <a:latin typeface="+mn-lt"/>
                <a:ea typeface="+mn-ea"/>
                <a:cs typeface="+mn-cs"/>
              </a:defRPr>
            </a:lvl3pPr>
            <a:lvl4pPr marL="786811" indent="-262269">
              <a:defRPr lang="en-US" sz="1349" kern="1200" spc="-39" baseline="0" dirty="0" smtClean="0">
                <a:gradFill>
                  <a:gsLst>
                    <a:gs pos="1250">
                      <a:schemeClr val="tx1"/>
                    </a:gs>
                    <a:gs pos="100000">
                      <a:schemeClr val="tx1"/>
                    </a:gs>
                  </a:gsLst>
                  <a:lin ang="5400000" scaled="0"/>
                </a:gradFill>
                <a:latin typeface="+mn-lt"/>
                <a:ea typeface="+mn-ea"/>
                <a:cs typeface="+mn-cs"/>
              </a:defRPr>
            </a:lvl4pPr>
            <a:lvl5pPr marL="922802" indent="-262269">
              <a:defRPr lang="en-US" sz="1349" kern="1200" spc="-39" baseline="0" dirty="0">
                <a:gradFill>
                  <a:gsLst>
                    <a:gs pos="1250">
                      <a:schemeClr val="tx1"/>
                    </a:gs>
                    <a:gs pos="100000">
                      <a:schemeClr val="tx1"/>
                    </a:gs>
                  </a:gsLst>
                  <a:lin ang="5400000" scaled="0"/>
                </a:gradFill>
                <a:latin typeface="+mn-lt"/>
                <a:ea typeface="+mn-ea"/>
                <a:cs typeface="+mn-cs"/>
              </a:defRPr>
            </a:lvl5pPr>
          </a:lstStyle>
          <a:p>
            <a:pPr marL="223415" marR="0" lvl="0" indent="-223415" algn="l" defTabSz="699359"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398262" marR="0" lvl="1" indent="-174847" algn="l" defTabSz="699359"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524542" marR="0" lvl="2" indent="-126278" algn="l" defTabSz="699359"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660532" marR="0" lvl="3" indent="-135991" algn="l" defTabSz="699359"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786811" marR="0" lvl="4" indent="-126278" algn="l" defTabSz="699359"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058981255"/>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4"/>
            <a:ext cx="11375537" cy="749249"/>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5"/>
            <a:ext cx="5486400" cy="1675842"/>
          </a:xfrm>
        </p:spPr>
        <p:txBody>
          <a:bodyPr>
            <a:spAutoFit/>
          </a:bodyPr>
          <a:lstStyle>
            <a:lvl1pPr marL="0" indent="0">
              <a:spcBef>
                <a:spcPts val="918"/>
              </a:spcBef>
              <a:buNone/>
              <a:defRPr sz="3000">
                <a:gradFill>
                  <a:gsLst>
                    <a:gs pos="100000">
                      <a:schemeClr val="tx2"/>
                    </a:gs>
                    <a:gs pos="0">
                      <a:schemeClr val="tx2"/>
                    </a:gs>
                  </a:gsLst>
                  <a:lin ang="5400000" scaled="0"/>
                </a:gradFill>
                <a:latin typeface="+mj-lt"/>
              </a:defRPr>
            </a:lvl1pPr>
            <a:lvl2pPr marL="0" indent="0">
              <a:buNone/>
              <a:defRPr sz="1499" spc="-39" baseline="0"/>
            </a:lvl2pPr>
            <a:lvl3pPr marL="178490" indent="0">
              <a:buNone/>
              <a:defRPr sz="1499" spc="-39" baseline="0"/>
            </a:lvl3pPr>
            <a:lvl4pPr marL="349694" indent="0">
              <a:buNone/>
              <a:defRPr sz="1349" spc="-39" baseline="0"/>
            </a:lvl4pPr>
            <a:lvl5pPr marL="530612" indent="0">
              <a:buNone/>
              <a:defRPr sz="1349" spc="-39"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5"/>
            <a:ext cx="5504574" cy="1708681"/>
          </a:xfrm>
        </p:spPr>
        <p:txBody>
          <a:bodyPr>
            <a:spAutoFit/>
          </a:bodyPr>
          <a:lstStyle>
            <a:lvl1pPr marL="0" indent="0">
              <a:spcBef>
                <a:spcPts val="918"/>
              </a:spcBef>
              <a:buNone/>
              <a:defRPr lang="en-US" sz="3000" kern="1200" spc="-53" baseline="0" dirty="0" smtClean="0">
                <a:gradFill>
                  <a:gsLst>
                    <a:gs pos="100000">
                      <a:schemeClr val="tx2"/>
                    </a:gs>
                    <a:gs pos="0">
                      <a:schemeClr val="tx2"/>
                    </a:gs>
                  </a:gsLst>
                  <a:lin ang="5400000" scaled="0"/>
                </a:gradFill>
                <a:latin typeface="+mj-lt"/>
                <a:ea typeface="+mn-ea"/>
                <a:cs typeface="+mn-cs"/>
              </a:defRPr>
            </a:lvl1pPr>
            <a:lvl2pPr marL="2428" marR="0" indent="0" algn="l" defTabSz="699359" rtl="0" eaLnBrk="1" fontAlgn="auto" latinLnBrk="0" hangingPunct="1">
              <a:lnSpc>
                <a:spcPct val="90000"/>
              </a:lnSpc>
              <a:spcBef>
                <a:spcPct val="20000"/>
              </a:spcBef>
              <a:spcAft>
                <a:spcPts val="0"/>
              </a:spcAft>
              <a:buClrTx/>
              <a:buSzPct val="90000"/>
              <a:buFont typeface="Arial" pitchFamily="34" charset="0"/>
              <a:buNone/>
              <a:tabLst/>
              <a:defRPr lang="en-US" sz="1499" kern="1200" spc="-39" baseline="0" dirty="0" smtClean="0">
                <a:gradFill>
                  <a:gsLst>
                    <a:gs pos="1250">
                      <a:schemeClr val="tx1"/>
                    </a:gs>
                    <a:gs pos="100000">
                      <a:schemeClr val="tx1"/>
                    </a:gs>
                  </a:gsLst>
                  <a:lin ang="5400000" scaled="0"/>
                </a:gradFill>
                <a:latin typeface="+mn-lt"/>
                <a:ea typeface="+mn-ea"/>
                <a:cs typeface="+mn-cs"/>
              </a:defRPr>
            </a:lvl2pPr>
            <a:lvl3pPr marL="178490" marR="0" indent="0" algn="l" defTabSz="699359" rtl="0" eaLnBrk="1" fontAlgn="auto" latinLnBrk="0" hangingPunct="1">
              <a:lnSpc>
                <a:spcPct val="90000"/>
              </a:lnSpc>
              <a:spcBef>
                <a:spcPct val="20000"/>
              </a:spcBef>
              <a:spcAft>
                <a:spcPts val="0"/>
              </a:spcAft>
              <a:buClrTx/>
              <a:buSzPct val="90000"/>
              <a:buFont typeface="Arial" pitchFamily="34" charset="0"/>
              <a:buNone/>
              <a:tabLst/>
              <a:defRPr lang="en-US" sz="1499" kern="1200" spc="-39" baseline="0" dirty="0" smtClean="0">
                <a:gradFill>
                  <a:gsLst>
                    <a:gs pos="1250">
                      <a:schemeClr val="tx1"/>
                    </a:gs>
                    <a:gs pos="100000">
                      <a:schemeClr val="tx1"/>
                    </a:gs>
                  </a:gsLst>
                  <a:lin ang="5400000" scaled="0"/>
                </a:gradFill>
                <a:latin typeface="+mn-lt"/>
                <a:ea typeface="+mn-ea"/>
                <a:cs typeface="+mn-cs"/>
              </a:defRPr>
            </a:lvl3pPr>
            <a:lvl4pPr marL="352123" marR="0" indent="0" algn="l" defTabSz="699359" rtl="0" eaLnBrk="1" fontAlgn="auto" latinLnBrk="0" hangingPunct="1">
              <a:lnSpc>
                <a:spcPct val="90000"/>
              </a:lnSpc>
              <a:spcBef>
                <a:spcPct val="20000"/>
              </a:spcBef>
              <a:spcAft>
                <a:spcPts val="0"/>
              </a:spcAft>
              <a:buClrTx/>
              <a:buSzPct val="90000"/>
              <a:buFont typeface="Arial" pitchFamily="34" charset="0"/>
              <a:buNone/>
              <a:tabLst/>
              <a:defRPr lang="en-US" sz="1349" kern="1200" spc="-39" baseline="0" dirty="0" smtClean="0">
                <a:gradFill>
                  <a:gsLst>
                    <a:gs pos="1250">
                      <a:schemeClr val="tx1"/>
                    </a:gs>
                    <a:gs pos="100000">
                      <a:schemeClr val="tx1"/>
                    </a:gs>
                  </a:gsLst>
                  <a:lin ang="5400000" scaled="0"/>
                </a:gradFill>
                <a:latin typeface="+mn-lt"/>
                <a:ea typeface="+mn-ea"/>
                <a:cs typeface="+mn-cs"/>
              </a:defRPr>
            </a:lvl4pPr>
            <a:lvl5pPr marL="525754" marR="0" indent="0" algn="l" defTabSz="699359" rtl="0" eaLnBrk="1" fontAlgn="auto" latinLnBrk="0" hangingPunct="1">
              <a:lnSpc>
                <a:spcPct val="90000"/>
              </a:lnSpc>
              <a:spcBef>
                <a:spcPct val="20000"/>
              </a:spcBef>
              <a:spcAft>
                <a:spcPts val="0"/>
              </a:spcAft>
              <a:buClrTx/>
              <a:buSzPct val="90000"/>
              <a:buFont typeface="Arial" pitchFamily="34" charset="0"/>
              <a:buNone/>
              <a:tabLst/>
              <a:defRPr lang="en-US" sz="1349" kern="1200" spc="-39" baseline="0" dirty="0">
                <a:gradFill>
                  <a:gsLst>
                    <a:gs pos="1250">
                      <a:schemeClr val="tx1"/>
                    </a:gs>
                    <a:gs pos="100000">
                      <a:schemeClr val="tx1"/>
                    </a:gs>
                  </a:gsLst>
                  <a:lin ang="5400000" scaled="0"/>
                </a:gradFill>
                <a:latin typeface="+mn-lt"/>
                <a:ea typeface="+mn-ea"/>
                <a:cs typeface="+mn-cs"/>
              </a:defRPr>
            </a:lvl5pPr>
          </a:lstStyle>
          <a:p>
            <a:pPr marL="0" marR="0" lvl="0" indent="0" algn="l" defTabSz="699359"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495412565"/>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4"/>
            <a:ext cx="11375537" cy="749249"/>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5"/>
            <a:ext cx="5486400" cy="1675842"/>
          </a:xfrm>
        </p:spPr>
        <p:txBody>
          <a:bodyPr>
            <a:spAutoFit/>
          </a:bodyPr>
          <a:lstStyle>
            <a:lvl1pPr marL="0" indent="0">
              <a:spcBef>
                <a:spcPts val="918"/>
              </a:spcBef>
              <a:buNone/>
              <a:defRPr sz="3000">
                <a:gradFill>
                  <a:gsLst>
                    <a:gs pos="1000">
                      <a:schemeClr val="tx1"/>
                    </a:gs>
                    <a:gs pos="98000">
                      <a:schemeClr val="tx1"/>
                    </a:gs>
                  </a:gsLst>
                  <a:lin ang="5400000" scaled="0"/>
                </a:gradFill>
                <a:latin typeface="+mj-lt"/>
              </a:defRPr>
            </a:lvl1pPr>
            <a:lvl2pPr marL="0" indent="0">
              <a:buNone/>
              <a:defRPr sz="1499" spc="-39" baseline="0">
                <a:gradFill>
                  <a:gsLst>
                    <a:gs pos="1000">
                      <a:schemeClr val="tx1"/>
                    </a:gs>
                    <a:gs pos="98000">
                      <a:schemeClr val="tx1"/>
                    </a:gs>
                  </a:gsLst>
                  <a:lin ang="5400000" scaled="0"/>
                </a:gradFill>
              </a:defRPr>
            </a:lvl2pPr>
            <a:lvl3pPr marL="178490" indent="0">
              <a:buNone/>
              <a:defRPr sz="1499" spc="-39" baseline="0">
                <a:gradFill>
                  <a:gsLst>
                    <a:gs pos="1000">
                      <a:schemeClr val="tx1"/>
                    </a:gs>
                    <a:gs pos="98000">
                      <a:schemeClr val="tx1"/>
                    </a:gs>
                  </a:gsLst>
                  <a:lin ang="5400000" scaled="0"/>
                </a:gradFill>
              </a:defRPr>
            </a:lvl3pPr>
            <a:lvl4pPr marL="349694" indent="0">
              <a:buNone/>
              <a:defRPr sz="1349" spc="-39" baseline="0">
                <a:gradFill>
                  <a:gsLst>
                    <a:gs pos="1000">
                      <a:schemeClr val="tx1"/>
                    </a:gs>
                    <a:gs pos="98000">
                      <a:schemeClr val="tx1"/>
                    </a:gs>
                  </a:gsLst>
                  <a:lin ang="5400000" scaled="0"/>
                </a:gradFill>
              </a:defRPr>
            </a:lvl4pPr>
            <a:lvl5pPr marL="530612" indent="0">
              <a:buNone/>
              <a:defRPr sz="1349" spc="-39"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5"/>
            <a:ext cx="5504574" cy="1708681"/>
          </a:xfrm>
        </p:spPr>
        <p:txBody>
          <a:bodyPr>
            <a:spAutoFit/>
          </a:bodyPr>
          <a:lstStyle>
            <a:lvl1pPr marL="0" indent="0">
              <a:spcBef>
                <a:spcPts val="918"/>
              </a:spcBef>
              <a:buNone/>
              <a:defRPr lang="en-US" sz="3000" kern="1200" spc="-53" baseline="0" dirty="0" smtClean="0">
                <a:gradFill>
                  <a:gsLst>
                    <a:gs pos="1000">
                      <a:schemeClr val="tx1"/>
                    </a:gs>
                    <a:gs pos="98000">
                      <a:schemeClr val="tx1"/>
                    </a:gs>
                  </a:gsLst>
                  <a:lin ang="5400000" scaled="0"/>
                </a:gradFill>
                <a:latin typeface="+mj-lt"/>
                <a:ea typeface="+mn-ea"/>
                <a:cs typeface="+mn-cs"/>
              </a:defRPr>
            </a:lvl1pPr>
            <a:lvl2pPr marL="2428" marR="0" indent="0" algn="l" defTabSz="699359" rtl="0" eaLnBrk="1" fontAlgn="auto" latinLnBrk="0" hangingPunct="1">
              <a:lnSpc>
                <a:spcPct val="90000"/>
              </a:lnSpc>
              <a:spcBef>
                <a:spcPct val="20000"/>
              </a:spcBef>
              <a:spcAft>
                <a:spcPts val="0"/>
              </a:spcAft>
              <a:buClrTx/>
              <a:buSzPct val="90000"/>
              <a:buFont typeface="Arial" pitchFamily="34" charset="0"/>
              <a:buNone/>
              <a:tabLst/>
              <a:defRPr lang="en-US" sz="1499" kern="1200" spc="-39" baseline="0" dirty="0" smtClean="0">
                <a:gradFill>
                  <a:gsLst>
                    <a:gs pos="1000">
                      <a:schemeClr val="tx1"/>
                    </a:gs>
                    <a:gs pos="98000">
                      <a:schemeClr val="tx1"/>
                    </a:gs>
                  </a:gsLst>
                  <a:lin ang="5400000" scaled="0"/>
                </a:gradFill>
                <a:latin typeface="+mn-lt"/>
                <a:ea typeface="+mn-ea"/>
                <a:cs typeface="+mn-cs"/>
              </a:defRPr>
            </a:lvl2pPr>
            <a:lvl3pPr marL="178490" marR="0" indent="0" algn="l" defTabSz="699359" rtl="0" eaLnBrk="1" fontAlgn="auto" latinLnBrk="0" hangingPunct="1">
              <a:lnSpc>
                <a:spcPct val="90000"/>
              </a:lnSpc>
              <a:spcBef>
                <a:spcPct val="20000"/>
              </a:spcBef>
              <a:spcAft>
                <a:spcPts val="0"/>
              </a:spcAft>
              <a:buClrTx/>
              <a:buSzPct val="90000"/>
              <a:buFont typeface="Arial" pitchFamily="34" charset="0"/>
              <a:buNone/>
              <a:tabLst/>
              <a:defRPr lang="en-US" sz="1499" kern="1200" spc="-39" baseline="0" dirty="0" smtClean="0">
                <a:gradFill>
                  <a:gsLst>
                    <a:gs pos="1000">
                      <a:schemeClr val="tx1"/>
                    </a:gs>
                    <a:gs pos="98000">
                      <a:schemeClr val="tx1"/>
                    </a:gs>
                  </a:gsLst>
                  <a:lin ang="5400000" scaled="0"/>
                </a:gradFill>
                <a:latin typeface="+mn-lt"/>
                <a:ea typeface="+mn-ea"/>
                <a:cs typeface="+mn-cs"/>
              </a:defRPr>
            </a:lvl3pPr>
            <a:lvl4pPr marL="352123" marR="0" indent="0" algn="l" defTabSz="699359" rtl="0" eaLnBrk="1" fontAlgn="auto" latinLnBrk="0" hangingPunct="1">
              <a:lnSpc>
                <a:spcPct val="90000"/>
              </a:lnSpc>
              <a:spcBef>
                <a:spcPct val="20000"/>
              </a:spcBef>
              <a:spcAft>
                <a:spcPts val="0"/>
              </a:spcAft>
              <a:buClrTx/>
              <a:buSzPct val="90000"/>
              <a:buFont typeface="Arial" pitchFamily="34" charset="0"/>
              <a:buNone/>
              <a:tabLst/>
              <a:defRPr lang="en-US" sz="1349" kern="1200" spc="-39" baseline="0" dirty="0" smtClean="0">
                <a:gradFill>
                  <a:gsLst>
                    <a:gs pos="1000">
                      <a:schemeClr val="tx1"/>
                    </a:gs>
                    <a:gs pos="98000">
                      <a:schemeClr val="tx1"/>
                    </a:gs>
                  </a:gsLst>
                  <a:lin ang="5400000" scaled="0"/>
                </a:gradFill>
                <a:latin typeface="+mn-lt"/>
                <a:ea typeface="+mn-ea"/>
                <a:cs typeface="+mn-cs"/>
              </a:defRPr>
            </a:lvl4pPr>
            <a:lvl5pPr marL="525754" marR="0" indent="0" algn="l" defTabSz="699359" rtl="0" eaLnBrk="1" fontAlgn="auto" latinLnBrk="0" hangingPunct="1">
              <a:lnSpc>
                <a:spcPct val="90000"/>
              </a:lnSpc>
              <a:spcBef>
                <a:spcPct val="20000"/>
              </a:spcBef>
              <a:spcAft>
                <a:spcPts val="0"/>
              </a:spcAft>
              <a:buClrTx/>
              <a:buSzPct val="90000"/>
              <a:buFont typeface="Arial" pitchFamily="34" charset="0"/>
              <a:buNone/>
              <a:tabLst/>
              <a:defRPr lang="en-US" sz="1349" kern="1200" spc="-39" baseline="0" dirty="0">
                <a:gradFill>
                  <a:gsLst>
                    <a:gs pos="1000">
                      <a:schemeClr val="tx1"/>
                    </a:gs>
                    <a:gs pos="98000">
                      <a:schemeClr val="tx1"/>
                    </a:gs>
                  </a:gsLst>
                  <a:lin ang="5400000" scaled="0"/>
                </a:gradFill>
                <a:latin typeface="+mn-lt"/>
                <a:ea typeface="+mn-ea"/>
                <a:cs typeface="+mn-cs"/>
              </a:defRPr>
            </a:lvl5pPr>
          </a:lstStyle>
          <a:p>
            <a:pPr marL="0" marR="0" lvl="0" indent="0" algn="l" defTabSz="699359"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787625656"/>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143410111"/>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46915611"/>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4"/>
            <a:ext cx="11378776" cy="1964382"/>
          </a:xfrm>
        </p:spPr>
        <p:txBody>
          <a:bodyPr>
            <a:spAutoFit/>
          </a:bodyPr>
          <a:lstStyle>
            <a:lvl1pPr marL="0" indent="0">
              <a:buNone/>
              <a:defRPr sz="2473">
                <a:gradFill>
                  <a:gsLst>
                    <a:gs pos="1250">
                      <a:schemeClr val="tx1"/>
                    </a:gs>
                    <a:gs pos="100000">
                      <a:schemeClr val="tx1"/>
                    </a:gs>
                  </a:gsLst>
                  <a:lin ang="5400000" scaled="0"/>
                </a:gradFill>
                <a:latin typeface="Consolas" pitchFamily="49" charset="0"/>
                <a:cs typeface="Consolas" pitchFamily="49" charset="0"/>
              </a:defRPr>
            </a:lvl1pPr>
            <a:lvl2pPr marL="259841" indent="0">
              <a:buNone/>
              <a:defRPr>
                <a:gradFill>
                  <a:gsLst>
                    <a:gs pos="1250">
                      <a:schemeClr val="tx1"/>
                    </a:gs>
                    <a:gs pos="100000">
                      <a:schemeClr val="tx1"/>
                    </a:gs>
                  </a:gsLst>
                  <a:lin ang="5400000" scaled="0"/>
                </a:gradFill>
                <a:latin typeface="Consolas" pitchFamily="49" charset="0"/>
                <a:cs typeface="Consolas" pitchFamily="49" charset="0"/>
              </a:defRPr>
            </a:lvl2pPr>
            <a:lvl3pPr marL="438332" indent="0">
              <a:buNone/>
              <a:defRPr>
                <a:gradFill>
                  <a:gsLst>
                    <a:gs pos="1250">
                      <a:schemeClr val="tx1"/>
                    </a:gs>
                    <a:gs pos="100000">
                      <a:schemeClr val="tx1"/>
                    </a:gs>
                  </a:gsLst>
                  <a:lin ang="5400000" scaled="0"/>
                </a:gradFill>
                <a:latin typeface="Consolas" pitchFamily="49" charset="0"/>
                <a:cs typeface="Consolas" pitchFamily="49" charset="0"/>
              </a:defRPr>
            </a:lvl3pPr>
            <a:lvl4pPr marL="610750" indent="0">
              <a:buNone/>
              <a:defRPr>
                <a:gradFill>
                  <a:gsLst>
                    <a:gs pos="1250">
                      <a:schemeClr val="tx1"/>
                    </a:gs>
                    <a:gs pos="100000">
                      <a:schemeClr val="tx1"/>
                    </a:gs>
                  </a:gsLst>
                  <a:lin ang="5400000" scaled="0"/>
                </a:gradFill>
                <a:latin typeface="Consolas" pitchFamily="49" charset="0"/>
                <a:cs typeface="Consolas" pitchFamily="49" charset="0"/>
              </a:defRPr>
            </a:lvl4pPr>
            <a:lvl5pPr marL="788026"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2296216"/>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950973"/>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5"/>
            <a:ext cx="11378776" cy="749249"/>
          </a:xfrm>
        </p:spPr>
        <p:txBody>
          <a:bodyPr>
            <a:spAutoFit/>
          </a:bodyPr>
          <a:lstStyle>
            <a:lvl1pPr>
              <a:defRPr sz="4049"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5"/>
            <a:ext cx="11375537" cy="1995577"/>
          </a:xfrm>
          <a:prstGeom prst="rect">
            <a:avLst/>
          </a:prstGeom>
        </p:spPr>
        <p:txBody>
          <a:bodyPr>
            <a:spAutoFit/>
          </a:bodyPr>
          <a:lstStyle>
            <a:lvl1pPr marL="262269" indent="-262269">
              <a:buClr>
                <a:srgbClr val="FFFFFF"/>
              </a:buClr>
              <a:buSzPct val="90000"/>
              <a:buFont typeface="Arial" pitchFamily="34" charset="0"/>
              <a:buChar char="•"/>
              <a:defRPr sz="27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80830" indent="-218559">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99386" indent="-218559">
              <a:buClr>
                <a:srgbClr val="FFFFFF"/>
              </a:buClr>
              <a:buSzPct val="90000"/>
              <a:buFont typeface="Arial" pitchFamily="34" charset="0"/>
              <a:buChar char="•"/>
              <a:defRPr sz="21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74234" indent="-174847">
              <a:buClr>
                <a:srgbClr val="FFFFFF"/>
              </a:buClr>
              <a:buSzPct val="90000"/>
              <a:buFont typeface="Arial" pitchFamily="34" charset="0"/>
              <a:buChar char="•"/>
              <a:defRPr sz="18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49080" indent="-174847">
              <a:buClr>
                <a:srgbClr val="FFFFFF"/>
              </a:buClr>
              <a:buSzPct val="90000"/>
              <a:buFont typeface="Arial" pitchFamily="34" charset="0"/>
              <a:buChar char="•"/>
              <a:defRPr sz="1499">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74" spc="-39"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27135051"/>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3368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Slide 6">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3312" r="17641" b="16929"/>
          <a:stretch/>
        </p:blipFill>
        <p:spPr>
          <a:xfrm>
            <a:off x="1" y="3"/>
            <a:ext cx="12436475" cy="6994524"/>
          </a:xfrm>
          <a:prstGeom prst="rect">
            <a:avLst/>
          </a:prstGeom>
        </p:spPr>
      </p:pic>
      <p:sp>
        <p:nvSpPr>
          <p:cNvPr id="17" name="Rectangle 16"/>
          <p:cNvSpPr/>
          <p:nvPr userDrawn="1"/>
        </p:nvSpPr>
        <p:spPr bwMode="gray">
          <a:xfrm>
            <a:off x="274639" y="2125663"/>
            <a:ext cx="7315200" cy="3657600"/>
          </a:xfrm>
          <a:prstGeom prst="rect">
            <a:avLst/>
          </a:prstGeom>
          <a:solidFill>
            <a:schemeClr val="accent3">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13" tIns="109689" rIns="137113" bIns="109689" numCol="1" spcCol="0" rtlCol="0" fromWordArt="0" anchor="t" anchorCtr="0" forceAA="0" compatLnSpc="1">
            <a:prstTxWarp prst="textNoShape">
              <a:avLst/>
            </a:prstTxWarp>
            <a:noAutofit/>
          </a:bodyPr>
          <a:lstStyle/>
          <a:p>
            <a:pPr algn="ctr" defTabSz="699115"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6"/>
            <a:ext cx="7316787" cy="749239"/>
          </a:xfrm>
          <a:noFill/>
        </p:spPr>
        <p:txBody>
          <a:bodyPr lIns="146295" tIns="91435" rIns="146295" bIns="91435" anchor="t" anchorCtr="0"/>
          <a:lstStyle>
            <a:lvl1pPr>
              <a:defRPr sz="4049" spc="-75"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46526"/>
            <a:ext cx="7316787" cy="1828800"/>
          </a:xfrm>
          <a:noFill/>
        </p:spPr>
        <p:txBody>
          <a:bodyPr tIns="109721" bIns="109721">
            <a:noAutofit/>
          </a:bodyPr>
          <a:lstStyle>
            <a:lvl1pPr marL="0" indent="0">
              <a:spcBef>
                <a:spcPts val="0"/>
              </a:spcBef>
              <a:buNone/>
              <a:defRPr sz="24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58333" y="480503"/>
            <a:ext cx="1552931" cy="332660"/>
          </a:xfrm>
          <a:prstGeom prst="rect">
            <a:avLst/>
          </a:prstGeom>
        </p:spPr>
      </p:pic>
    </p:spTree>
    <p:extLst>
      <p:ext uri="{BB962C8B-B14F-4D97-AF65-F5344CB8AC3E}">
        <p14:creationId xmlns:p14="http://schemas.microsoft.com/office/powerpoint/2010/main" val="1729778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29" Type="http://schemas.openxmlformats.org/officeDocument/2006/relationships/slideLayout" Target="../slideLayouts/slideLayout216.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31" Type="http://schemas.openxmlformats.org/officeDocument/2006/relationships/slideLayout" Target="../slideLayouts/slideLayout218.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slideLayout" Target="../slideLayouts/slideLayout247.xml"/><Relationship Id="rId3" Type="http://schemas.openxmlformats.org/officeDocument/2006/relationships/slideLayout" Target="../slideLayouts/slideLayout224.xml"/><Relationship Id="rId21" Type="http://schemas.openxmlformats.org/officeDocument/2006/relationships/slideLayout" Target="../slideLayouts/slideLayout242.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33.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12.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33.jpe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13.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5" Type="http://schemas.openxmlformats.org/officeDocument/2006/relationships/slideLayout" Target="../slideLayouts/slideLayout274.xml"/><Relationship Id="rId10" Type="http://schemas.openxmlformats.org/officeDocument/2006/relationships/image" Target="NULL"/><Relationship Id="rId4" Type="http://schemas.openxmlformats.org/officeDocument/2006/relationships/slideLayout" Target="../slideLayouts/slideLayout273.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26" Type="http://schemas.openxmlformats.org/officeDocument/2006/relationships/slideLayout" Target="../slideLayouts/slideLayout303.xml"/><Relationship Id="rId39" Type="http://schemas.openxmlformats.org/officeDocument/2006/relationships/theme" Target="../theme/theme15.xml"/><Relationship Id="rId3" Type="http://schemas.openxmlformats.org/officeDocument/2006/relationships/slideLayout" Target="../slideLayouts/slideLayout280.xml"/><Relationship Id="rId21" Type="http://schemas.openxmlformats.org/officeDocument/2006/relationships/slideLayout" Target="../slideLayouts/slideLayout298.xml"/><Relationship Id="rId34" Type="http://schemas.openxmlformats.org/officeDocument/2006/relationships/slideLayout" Target="../slideLayouts/slideLayout311.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slideLayout" Target="../slideLayouts/slideLayout302.xml"/><Relationship Id="rId33" Type="http://schemas.openxmlformats.org/officeDocument/2006/relationships/slideLayout" Target="../slideLayouts/slideLayout310.xml"/><Relationship Id="rId38" Type="http://schemas.openxmlformats.org/officeDocument/2006/relationships/slideLayout" Target="../slideLayouts/slideLayout315.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29" Type="http://schemas.openxmlformats.org/officeDocument/2006/relationships/slideLayout" Target="../slideLayouts/slideLayout306.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24" Type="http://schemas.openxmlformats.org/officeDocument/2006/relationships/slideLayout" Target="../slideLayouts/slideLayout301.xml"/><Relationship Id="rId32" Type="http://schemas.openxmlformats.org/officeDocument/2006/relationships/slideLayout" Target="../slideLayouts/slideLayout309.xml"/><Relationship Id="rId37" Type="http://schemas.openxmlformats.org/officeDocument/2006/relationships/slideLayout" Target="../slideLayouts/slideLayout314.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slideLayout" Target="../slideLayouts/slideLayout300.xml"/><Relationship Id="rId28" Type="http://schemas.openxmlformats.org/officeDocument/2006/relationships/slideLayout" Target="../slideLayouts/slideLayout305.xml"/><Relationship Id="rId36" Type="http://schemas.openxmlformats.org/officeDocument/2006/relationships/slideLayout" Target="../slideLayouts/slideLayout313.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31" Type="http://schemas.openxmlformats.org/officeDocument/2006/relationships/slideLayout" Target="../slideLayouts/slideLayout308.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 Id="rId27" Type="http://schemas.openxmlformats.org/officeDocument/2006/relationships/slideLayout" Target="../slideLayouts/slideLayout304.xml"/><Relationship Id="rId30" Type="http://schemas.openxmlformats.org/officeDocument/2006/relationships/slideLayout" Target="../slideLayouts/slideLayout307.xml"/><Relationship Id="rId35" Type="http://schemas.openxmlformats.org/officeDocument/2006/relationships/slideLayout" Target="../slideLayouts/slideLayout3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theme" Target="../theme/theme3.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4.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theme" Target="../theme/theme6.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heme" Target="../theme/theme8.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theme" Target="../theme/theme9.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83" r:id="rId1"/>
    <p:sldLayoutId id="2147484166" r:id="rId2"/>
    <p:sldLayoutId id="2147484184" r:id="rId3"/>
    <p:sldLayoutId id="2147484162" r:id="rId4"/>
    <p:sldLayoutId id="2147484105" r:id="rId5"/>
    <p:sldLayoutId id="2147484185" r:id="rId6"/>
    <p:sldLayoutId id="2147484182" r:id="rId7"/>
    <p:sldLayoutId id="2147484186" r:id="rId8"/>
    <p:sldLayoutId id="2147484130" r:id="rId9"/>
    <p:sldLayoutId id="2147484101" r:id="rId10"/>
    <p:sldLayoutId id="2147484102" r:id="rId11"/>
    <p:sldLayoutId id="2147484087" r:id="rId12"/>
    <p:sldLayoutId id="2147484098" r:id="rId13"/>
    <p:sldLayoutId id="2147484086" r:id="rId14"/>
    <p:sldLayoutId id="2147484107" r:id="rId15"/>
    <p:sldLayoutId id="2147484099" r:id="rId16"/>
    <p:sldLayoutId id="2147484100" r:id="rId17"/>
    <p:sldLayoutId id="2147484089" r:id="rId18"/>
    <p:sldLayoutId id="2147484106" r:id="rId19"/>
    <p:sldLayoutId id="2147484092" r:id="rId20"/>
    <p:sldLayoutId id="2147484093" r:id="rId21"/>
    <p:sldLayoutId id="2147484127" r:id="rId22"/>
    <p:sldLayoutId id="2147484128" r:id="rId23"/>
    <p:sldLayoutId id="2147484129" r:id="rId24"/>
    <p:sldLayoutId id="2147484094" r:id="rId25"/>
    <p:sldLayoutId id="2147484096" r:id="rId2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369" y="1"/>
            <a:ext cx="11889564" cy="917575"/>
          </a:xfrm>
          <a:prstGeom prst="rect">
            <a:avLst/>
          </a:prstGeom>
        </p:spPr>
        <p:txBody>
          <a:bodyPr vert="horz" wrap="square" lIns="146217" tIns="91386" rIns="146217" bIns="91386"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2"/>
            <a:ext cx="11887198" cy="2254806"/>
          </a:xfrm>
          <a:prstGeom prst="rect">
            <a:avLst/>
          </a:prstGeom>
        </p:spPr>
        <p:txBody>
          <a:bodyPr vert="horz" wrap="square" lIns="146217" tIns="91386" rIns="146217" bIns="9138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4"/>
          </p:nvPr>
        </p:nvSpPr>
        <p:spPr>
          <a:xfrm>
            <a:off x="9534525" y="6620061"/>
            <a:ext cx="2901950" cy="371475"/>
          </a:xfrm>
          <a:prstGeom prst="rect">
            <a:avLst/>
          </a:prstGeom>
        </p:spPr>
        <p:txBody>
          <a:bodyPr vert="horz" lIns="91440" tIns="45720" rIns="91440" bIns="45720" rtlCol="0" anchor="ctr"/>
          <a:lstStyle>
            <a:lvl1pPr algn="r">
              <a:defRPr sz="1099">
                <a:solidFill>
                  <a:schemeClr val="tx1">
                    <a:tint val="75000"/>
                  </a:schemeClr>
                </a:solidFill>
              </a:defRPr>
            </a:lvl1pPr>
          </a:lstStyle>
          <a:p>
            <a:pPr defTabSz="932016"/>
            <a:fld id="{AC9A34A4-7242-452F-A7DE-38CE6929EE85}" type="slidenum">
              <a:rPr lang="en-US" smtClean="0">
                <a:solidFill>
                  <a:srgbClr val="1E1E1E">
                    <a:tint val="75000"/>
                  </a:srgbClr>
                </a:solidFill>
              </a:rPr>
              <a:pPr defTabSz="932016"/>
              <a:t>‹#›</a:t>
            </a:fld>
            <a:endParaRPr lang="en-US" dirty="0">
              <a:solidFill>
                <a:srgbClr val="1E1E1E">
                  <a:tint val="75000"/>
                </a:srgbClr>
              </a:solidFill>
            </a:endParaRPr>
          </a:p>
        </p:txBody>
      </p:sp>
    </p:spTree>
    <p:extLst>
      <p:ext uri="{BB962C8B-B14F-4D97-AF65-F5344CB8AC3E}">
        <p14:creationId xmlns:p14="http://schemas.microsoft.com/office/powerpoint/2010/main" val="1044404481"/>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 id="2147484380" r:id="rId16"/>
    <p:sldLayoutId id="2147484381" r:id="rId17"/>
    <p:sldLayoutId id="2147484382" r:id="rId18"/>
    <p:sldLayoutId id="2147484383" r:id="rId19"/>
    <p:sldLayoutId id="2147484384" r:id="rId20"/>
    <p:sldLayoutId id="2147484385" r:id="rId21"/>
    <p:sldLayoutId id="2147484386" r:id="rId22"/>
    <p:sldLayoutId id="2147484387" r:id="rId23"/>
    <p:sldLayoutId id="2147484388" r:id="rId24"/>
    <p:sldLayoutId id="2147484389" r:id="rId25"/>
    <p:sldLayoutId id="2147484390" r:id="rId26"/>
    <p:sldLayoutId id="2147484391" r:id="rId27"/>
    <p:sldLayoutId id="2147484392" r:id="rId28"/>
    <p:sldLayoutId id="2147484393" r:id="rId29"/>
    <p:sldLayoutId id="2147484394" r:id="rId30"/>
    <p:sldLayoutId id="2147484395" r:id="rId31"/>
    <p:sldLayoutId id="2147484396" r:id="rId32"/>
    <p:sldLayoutId id="2147484397" r:id="rId33"/>
    <p:sldLayoutId id="2147484398" r:id="rId34"/>
  </p:sldLayoutIdLst>
  <p:transition>
    <p:fade/>
  </p:transition>
  <p:timing>
    <p:tnLst>
      <p:par>
        <p:cTn id="1" dur="indefinite" restart="never" nodeType="tmRoot"/>
      </p:par>
    </p:tnLst>
  </p:timing>
  <p:hf hdr="0" ftr="0" dt="0"/>
  <p:txStyles>
    <p:titleStyle>
      <a:lvl1pPr algn="l" defTabSz="932016" rtl="0" eaLnBrk="1" latinLnBrk="0" hangingPunct="1">
        <a:lnSpc>
          <a:spcPct val="90000"/>
        </a:lnSpc>
        <a:spcBef>
          <a:spcPct val="0"/>
        </a:spcBef>
        <a:buNone/>
        <a:defRPr lang="en-US" sz="4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634" marR="0" indent="-342634" algn="l" defTabSz="932016"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3745" marR="0" indent="-241113" algn="l" defTabSz="932016"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477" marR="0" indent="-228422" algn="l" defTabSz="932016"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7899" marR="0" indent="-228422" algn="l" defTabSz="932016"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6319" marR="0" indent="-228422" algn="l" defTabSz="932016"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3040" indent="-233003" algn="l" defTabSz="9320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29049" indent="-233003" algn="l" defTabSz="9320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5056" indent="-233003" algn="l" defTabSz="9320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1064" indent="-233003" algn="l" defTabSz="9320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016" rtl="0" eaLnBrk="1" latinLnBrk="0" hangingPunct="1">
        <a:defRPr sz="1800" kern="1200">
          <a:solidFill>
            <a:schemeClr val="tx1"/>
          </a:solidFill>
          <a:latin typeface="+mn-lt"/>
          <a:ea typeface="+mn-ea"/>
          <a:cs typeface="+mn-cs"/>
        </a:defRPr>
      </a:lvl1pPr>
      <a:lvl2pPr marL="466009" algn="l" defTabSz="932016" rtl="0" eaLnBrk="1" latinLnBrk="0" hangingPunct="1">
        <a:defRPr sz="1800" kern="1200">
          <a:solidFill>
            <a:schemeClr val="tx1"/>
          </a:solidFill>
          <a:latin typeface="+mn-lt"/>
          <a:ea typeface="+mn-ea"/>
          <a:cs typeface="+mn-cs"/>
        </a:defRPr>
      </a:lvl2pPr>
      <a:lvl3pPr marL="932016" algn="l" defTabSz="932016" rtl="0" eaLnBrk="1" latinLnBrk="0" hangingPunct="1">
        <a:defRPr sz="1800" kern="1200">
          <a:solidFill>
            <a:schemeClr val="tx1"/>
          </a:solidFill>
          <a:latin typeface="+mn-lt"/>
          <a:ea typeface="+mn-ea"/>
          <a:cs typeface="+mn-cs"/>
        </a:defRPr>
      </a:lvl3pPr>
      <a:lvl4pPr marL="1398023" algn="l" defTabSz="932016" rtl="0" eaLnBrk="1" latinLnBrk="0" hangingPunct="1">
        <a:defRPr sz="1800" kern="1200">
          <a:solidFill>
            <a:schemeClr val="tx1"/>
          </a:solidFill>
          <a:latin typeface="+mn-lt"/>
          <a:ea typeface="+mn-ea"/>
          <a:cs typeface="+mn-cs"/>
        </a:defRPr>
      </a:lvl4pPr>
      <a:lvl5pPr marL="1864030" algn="l" defTabSz="932016" rtl="0" eaLnBrk="1" latinLnBrk="0" hangingPunct="1">
        <a:defRPr sz="1800" kern="1200">
          <a:solidFill>
            <a:schemeClr val="tx1"/>
          </a:solidFill>
          <a:latin typeface="+mn-lt"/>
          <a:ea typeface="+mn-ea"/>
          <a:cs typeface="+mn-cs"/>
        </a:defRPr>
      </a:lvl5pPr>
      <a:lvl6pPr marL="2330037" algn="l" defTabSz="932016" rtl="0" eaLnBrk="1" latinLnBrk="0" hangingPunct="1">
        <a:defRPr sz="1800" kern="1200">
          <a:solidFill>
            <a:schemeClr val="tx1"/>
          </a:solidFill>
          <a:latin typeface="+mn-lt"/>
          <a:ea typeface="+mn-ea"/>
          <a:cs typeface="+mn-cs"/>
        </a:defRPr>
      </a:lvl6pPr>
      <a:lvl7pPr marL="2796045" algn="l" defTabSz="932016" rtl="0" eaLnBrk="1" latinLnBrk="0" hangingPunct="1">
        <a:defRPr sz="1800" kern="1200">
          <a:solidFill>
            <a:schemeClr val="tx1"/>
          </a:solidFill>
          <a:latin typeface="+mn-lt"/>
          <a:ea typeface="+mn-ea"/>
          <a:cs typeface="+mn-cs"/>
        </a:defRPr>
      </a:lvl7pPr>
      <a:lvl8pPr marL="3262052" algn="l" defTabSz="932016" rtl="0" eaLnBrk="1" latinLnBrk="0" hangingPunct="1">
        <a:defRPr sz="1800" kern="1200">
          <a:solidFill>
            <a:schemeClr val="tx1"/>
          </a:solidFill>
          <a:latin typeface="+mn-lt"/>
          <a:ea typeface="+mn-ea"/>
          <a:cs typeface="+mn-cs"/>
        </a:defRPr>
      </a:lvl8pPr>
      <a:lvl9pPr marL="3728061" algn="l" defTabSz="93201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406713"/>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 id="2147484411" r:id="rId12"/>
    <p:sldLayoutId id="2147484412" r:id="rId13"/>
    <p:sldLayoutId id="2147484413" r:id="rId14"/>
    <p:sldLayoutId id="2147484414" r:id="rId15"/>
    <p:sldLayoutId id="2147484415" r:id="rId16"/>
    <p:sldLayoutId id="2147484416" r:id="rId17"/>
    <p:sldLayoutId id="2147484417" r:id="rId18"/>
    <p:sldLayoutId id="2147484418" r:id="rId19"/>
    <p:sldLayoutId id="2147484419" r:id="rId20"/>
    <p:sldLayoutId id="2147484420" r:id="rId21"/>
    <p:sldLayoutId id="2147484421" r:id="rId22"/>
    <p:sldLayoutId id="2147484422" r:id="rId23"/>
    <p:sldLayoutId id="2147484423" r:id="rId24"/>
    <p:sldLayoutId id="2147484424" r:id="rId25"/>
    <p:sldLayoutId id="2147484425" r:id="rId2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785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1824" y="280105"/>
            <a:ext cx="11192828" cy="116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1027" name="Text Placeholder 2"/>
          <p:cNvSpPr>
            <a:spLocks noGrp="1"/>
          </p:cNvSpPr>
          <p:nvPr>
            <p:ph type="body" idx="1"/>
          </p:nvPr>
        </p:nvSpPr>
        <p:spPr bwMode="auto">
          <a:xfrm>
            <a:off x="621824" y="1632056"/>
            <a:ext cx="11192828" cy="46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621824" y="6482889"/>
            <a:ext cx="2901844" cy="372394"/>
          </a:xfrm>
          <a:prstGeom prst="rect">
            <a:avLst/>
          </a:prstGeom>
        </p:spPr>
        <p:txBody>
          <a:bodyPr vert="horz" lIns="91440" tIns="45720" rIns="91440" bIns="45720" rtlCol="0" anchor="ctr"/>
          <a:lstStyle>
            <a:lvl1pPr algn="l" fontAlgn="auto">
              <a:spcBef>
                <a:spcPts val="0"/>
              </a:spcBef>
              <a:spcAft>
                <a:spcPts val="0"/>
              </a:spcAft>
              <a:defRPr sz="1224">
                <a:solidFill>
                  <a:schemeClr val="tx1">
                    <a:tint val="75000"/>
                  </a:schemeClr>
                </a:solidFill>
                <a:latin typeface="+mn-lt"/>
                <a:cs typeface="+mn-cs"/>
              </a:defRPr>
            </a:lvl1pPr>
          </a:lstStyle>
          <a:p>
            <a:pPr defTabSz="932597">
              <a:defRPr/>
            </a:pPr>
            <a:fld id="{988C2697-59CB-4A9A-8EB8-47B6D32EE771}" type="datetimeFigureOut">
              <a:rPr lang="en-US" smtClean="0">
                <a:solidFill>
                  <a:prstClr val="black">
                    <a:tint val="75000"/>
                  </a:prstClr>
                </a:solidFill>
              </a:rPr>
              <a:pPr defTabSz="932597">
                <a:defRPr/>
              </a:pPr>
              <a:t>9/11/2013</a:t>
            </a:fld>
            <a:endParaRPr lang="hu-HU">
              <a:solidFill>
                <a:prstClr val="black">
                  <a:tint val="75000"/>
                </a:prstClr>
              </a:solidFill>
            </a:endParaRPr>
          </a:p>
        </p:txBody>
      </p:sp>
      <p:sp>
        <p:nvSpPr>
          <p:cNvPr id="5" name="Footer Placeholder 4"/>
          <p:cNvSpPr>
            <a:spLocks noGrp="1"/>
          </p:cNvSpPr>
          <p:nvPr>
            <p:ph type="ftr" sz="quarter" idx="3"/>
          </p:nvPr>
        </p:nvSpPr>
        <p:spPr>
          <a:xfrm>
            <a:off x="4249129" y="6482889"/>
            <a:ext cx="3938217" cy="372394"/>
          </a:xfrm>
          <a:prstGeom prst="rect">
            <a:avLst/>
          </a:prstGeom>
        </p:spPr>
        <p:txBody>
          <a:bodyPr vert="horz" lIns="91440" tIns="45720" rIns="91440" bIns="45720" rtlCol="0" anchor="ctr"/>
          <a:lstStyle>
            <a:lvl1pPr algn="ctr" fontAlgn="auto">
              <a:spcBef>
                <a:spcPts val="0"/>
              </a:spcBef>
              <a:spcAft>
                <a:spcPts val="0"/>
              </a:spcAft>
              <a:defRPr sz="1224">
                <a:solidFill>
                  <a:schemeClr val="tx1">
                    <a:tint val="75000"/>
                  </a:schemeClr>
                </a:solidFill>
                <a:latin typeface="+mn-lt"/>
                <a:cs typeface="+mn-cs"/>
              </a:defRPr>
            </a:lvl1pPr>
          </a:lstStyle>
          <a:p>
            <a:pPr defTabSz="932597">
              <a:defRPr/>
            </a:pPr>
            <a:endParaRPr lang="hu-HU">
              <a:solidFill>
                <a:prstClr val="black">
                  <a:tint val="75000"/>
                </a:prstClr>
              </a:solidFill>
            </a:endParaRPr>
          </a:p>
        </p:txBody>
      </p:sp>
      <p:sp>
        <p:nvSpPr>
          <p:cNvPr id="6" name="Slide Number Placeholder 5"/>
          <p:cNvSpPr>
            <a:spLocks noGrp="1"/>
          </p:cNvSpPr>
          <p:nvPr>
            <p:ph type="sldNum" sz="quarter" idx="4"/>
          </p:nvPr>
        </p:nvSpPr>
        <p:spPr>
          <a:xfrm>
            <a:off x="8912807" y="6482889"/>
            <a:ext cx="2901844" cy="372394"/>
          </a:xfrm>
          <a:prstGeom prst="rect">
            <a:avLst/>
          </a:prstGeom>
        </p:spPr>
        <p:txBody>
          <a:bodyPr vert="horz" lIns="91440" tIns="45720" rIns="91440" bIns="45720" rtlCol="0" anchor="ctr"/>
          <a:lstStyle>
            <a:lvl1pPr algn="r" fontAlgn="auto">
              <a:spcBef>
                <a:spcPts val="0"/>
              </a:spcBef>
              <a:spcAft>
                <a:spcPts val="0"/>
              </a:spcAft>
              <a:defRPr sz="1224">
                <a:solidFill>
                  <a:schemeClr val="tx1">
                    <a:tint val="75000"/>
                  </a:schemeClr>
                </a:solidFill>
                <a:latin typeface="+mn-lt"/>
                <a:cs typeface="+mn-cs"/>
              </a:defRPr>
            </a:lvl1pPr>
          </a:lstStyle>
          <a:p>
            <a:pPr defTabSz="932597">
              <a:defRPr/>
            </a:pPr>
            <a:fld id="{4D68D251-F767-4D7A-9FF8-0247BAE852BA}" type="slidenum">
              <a:rPr lang="hu-HU" smtClean="0">
                <a:solidFill>
                  <a:prstClr val="black">
                    <a:tint val="75000"/>
                  </a:prstClr>
                </a:solidFill>
              </a:rPr>
              <a:pPr defTabSz="932597">
                <a:defRPr/>
              </a:pPr>
              <a:t>‹#›</a:t>
            </a:fld>
            <a:endParaRPr lang="hu-HU">
              <a:solidFill>
                <a:prstClr val="black">
                  <a:tint val="75000"/>
                </a:prstClr>
              </a:solidFill>
            </a:endParaRPr>
          </a:p>
        </p:txBody>
      </p:sp>
    </p:spTree>
    <p:extLst>
      <p:ext uri="{BB962C8B-B14F-4D97-AF65-F5344CB8AC3E}">
        <p14:creationId xmlns:p14="http://schemas.microsoft.com/office/powerpoint/2010/main" val="147005671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xStyles>
    <p:titleStyle>
      <a:lvl1pPr algn="ctr" rtl="0" eaLnBrk="0" fontAlgn="base" hangingPunct="0">
        <a:spcBef>
          <a:spcPct val="0"/>
        </a:spcBef>
        <a:spcAft>
          <a:spcPct val="0"/>
        </a:spcAft>
        <a:defRPr sz="4488" kern="1200">
          <a:solidFill>
            <a:schemeClr val="tx1"/>
          </a:solidFill>
          <a:latin typeface="+mj-lt"/>
          <a:ea typeface="+mj-ea"/>
          <a:cs typeface="+mj-cs"/>
        </a:defRPr>
      </a:lvl1pPr>
      <a:lvl2pPr algn="ctr" rtl="0" eaLnBrk="0" fontAlgn="base" hangingPunct="0">
        <a:spcBef>
          <a:spcPct val="0"/>
        </a:spcBef>
        <a:spcAft>
          <a:spcPct val="0"/>
        </a:spcAft>
        <a:defRPr sz="4488">
          <a:solidFill>
            <a:schemeClr val="tx1"/>
          </a:solidFill>
          <a:latin typeface="Calibri" pitchFamily="34" charset="0"/>
        </a:defRPr>
      </a:lvl2pPr>
      <a:lvl3pPr algn="ctr" rtl="0" eaLnBrk="0" fontAlgn="base" hangingPunct="0">
        <a:spcBef>
          <a:spcPct val="0"/>
        </a:spcBef>
        <a:spcAft>
          <a:spcPct val="0"/>
        </a:spcAft>
        <a:defRPr sz="4488">
          <a:solidFill>
            <a:schemeClr val="tx1"/>
          </a:solidFill>
          <a:latin typeface="Calibri" pitchFamily="34" charset="0"/>
        </a:defRPr>
      </a:lvl3pPr>
      <a:lvl4pPr algn="ctr" rtl="0" eaLnBrk="0" fontAlgn="base" hangingPunct="0">
        <a:spcBef>
          <a:spcPct val="0"/>
        </a:spcBef>
        <a:spcAft>
          <a:spcPct val="0"/>
        </a:spcAft>
        <a:defRPr sz="4488">
          <a:solidFill>
            <a:schemeClr val="tx1"/>
          </a:solidFill>
          <a:latin typeface="Calibri" pitchFamily="34" charset="0"/>
        </a:defRPr>
      </a:lvl4pPr>
      <a:lvl5pPr algn="ctr" rtl="0" eaLnBrk="0" fontAlgn="base" hangingPunct="0">
        <a:spcBef>
          <a:spcPct val="0"/>
        </a:spcBef>
        <a:spcAft>
          <a:spcPct val="0"/>
        </a:spcAft>
        <a:defRPr sz="4488">
          <a:solidFill>
            <a:schemeClr val="tx1"/>
          </a:solidFill>
          <a:latin typeface="Calibri" pitchFamily="34" charset="0"/>
        </a:defRPr>
      </a:lvl5pPr>
      <a:lvl6pPr marL="466298" algn="ctr" rtl="0" fontAlgn="base">
        <a:spcBef>
          <a:spcPct val="0"/>
        </a:spcBef>
        <a:spcAft>
          <a:spcPct val="0"/>
        </a:spcAft>
        <a:defRPr sz="4488">
          <a:solidFill>
            <a:schemeClr val="tx1"/>
          </a:solidFill>
          <a:latin typeface="Calibri" pitchFamily="34" charset="0"/>
        </a:defRPr>
      </a:lvl6pPr>
      <a:lvl7pPr marL="932597" algn="ctr" rtl="0" fontAlgn="base">
        <a:spcBef>
          <a:spcPct val="0"/>
        </a:spcBef>
        <a:spcAft>
          <a:spcPct val="0"/>
        </a:spcAft>
        <a:defRPr sz="4488">
          <a:solidFill>
            <a:schemeClr val="tx1"/>
          </a:solidFill>
          <a:latin typeface="Calibri" pitchFamily="34" charset="0"/>
        </a:defRPr>
      </a:lvl7pPr>
      <a:lvl8pPr marL="1398895" algn="ctr" rtl="0" fontAlgn="base">
        <a:spcBef>
          <a:spcPct val="0"/>
        </a:spcBef>
        <a:spcAft>
          <a:spcPct val="0"/>
        </a:spcAft>
        <a:defRPr sz="4488">
          <a:solidFill>
            <a:schemeClr val="tx1"/>
          </a:solidFill>
          <a:latin typeface="Calibri" pitchFamily="34" charset="0"/>
        </a:defRPr>
      </a:lvl8pPr>
      <a:lvl9pPr marL="1865193" algn="ctr" rtl="0" fontAlgn="base">
        <a:spcBef>
          <a:spcPct val="0"/>
        </a:spcBef>
        <a:spcAft>
          <a:spcPct val="0"/>
        </a:spcAft>
        <a:defRPr sz="4488">
          <a:solidFill>
            <a:schemeClr val="tx1"/>
          </a:solidFill>
          <a:latin typeface="Calibri" pitchFamily="34" charset="0"/>
        </a:defRPr>
      </a:lvl9pPr>
    </p:titleStyle>
    <p:bodyStyle>
      <a:lvl1pPr marL="349724" indent="-349724" algn="l" rtl="0" eaLnBrk="0" fontAlgn="base" hangingPunct="0">
        <a:spcBef>
          <a:spcPct val="20000"/>
        </a:spcBef>
        <a:spcAft>
          <a:spcPct val="0"/>
        </a:spcAft>
        <a:buFont typeface="Arial" charset="0"/>
        <a:buChar char="•"/>
        <a:defRPr sz="3264" kern="1200">
          <a:solidFill>
            <a:schemeClr val="tx1"/>
          </a:solidFill>
          <a:latin typeface="+mn-lt"/>
          <a:ea typeface="+mn-ea"/>
          <a:cs typeface="+mn-cs"/>
        </a:defRPr>
      </a:lvl1pPr>
      <a:lvl2pPr marL="757735" indent="-291436" algn="l" rtl="0" eaLnBrk="0" fontAlgn="base" hangingPunct="0">
        <a:spcBef>
          <a:spcPct val="20000"/>
        </a:spcBef>
        <a:spcAft>
          <a:spcPct val="0"/>
        </a:spcAft>
        <a:buFont typeface="Arial" charset="0"/>
        <a:buChar char="–"/>
        <a:defRPr sz="2856" kern="1200">
          <a:solidFill>
            <a:schemeClr val="tx1"/>
          </a:solidFill>
          <a:latin typeface="+mn-lt"/>
          <a:ea typeface="+mn-ea"/>
          <a:cs typeface="+mn-cs"/>
        </a:defRPr>
      </a:lvl2pPr>
      <a:lvl3pPr marL="1165746" indent="-233149" algn="l" rtl="0" eaLnBrk="0" fontAlgn="base" hangingPunct="0">
        <a:spcBef>
          <a:spcPct val="20000"/>
        </a:spcBef>
        <a:spcAft>
          <a:spcPct val="0"/>
        </a:spcAft>
        <a:buFont typeface="Arial" charset="0"/>
        <a:buChar char="•"/>
        <a:defRPr sz="2448" kern="1200">
          <a:solidFill>
            <a:schemeClr val="tx1"/>
          </a:solidFill>
          <a:latin typeface="+mn-lt"/>
          <a:ea typeface="+mn-ea"/>
          <a:cs typeface="+mn-cs"/>
        </a:defRPr>
      </a:lvl3pPr>
      <a:lvl4pPr marL="1632044" indent="-233149" algn="l" rtl="0" eaLnBrk="0" fontAlgn="base" hangingPunct="0">
        <a:spcBef>
          <a:spcPct val="20000"/>
        </a:spcBef>
        <a:spcAft>
          <a:spcPct val="0"/>
        </a:spcAft>
        <a:buFont typeface="Arial" charset="0"/>
        <a:buChar char="–"/>
        <a:defRPr sz="2040" kern="1200">
          <a:solidFill>
            <a:schemeClr val="tx1"/>
          </a:solidFill>
          <a:latin typeface="+mn-lt"/>
          <a:ea typeface="+mn-ea"/>
          <a:cs typeface="+mn-cs"/>
        </a:defRPr>
      </a:lvl4pPr>
      <a:lvl5pPr marL="2098342" indent="-233149" algn="l" rtl="0" eaLnBrk="0" fontAlgn="base" hangingPunct="0">
        <a:spcBef>
          <a:spcPct val="20000"/>
        </a:spcBef>
        <a:spcAft>
          <a:spcPct val="0"/>
        </a:spcAft>
        <a:buFont typeface="Arial" charset="0"/>
        <a:buChar char="»"/>
        <a:defRPr sz="2040" kern="1200">
          <a:solidFill>
            <a:schemeClr val="tx1"/>
          </a:solidFill>
          <a:latin typeface="+mn-lt"/>
          <a:ea typeface="+mn-ea"/>
          <a:cs typeface="+mn-cs"/>
        </a:defRPr>
      </a:lvl5pPr>
      <a:lvl6pPr marL="2564641"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939"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237"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535"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785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1824" y="280105"/>
            <a:ext cx="11192828" cy="116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1027" name="Text Placeholder 2"/>
          <p:cNvSpPr>
            <a:spLocks noGrp="1"/>
          </p:cNvSpPr>
          <p:nvPr>
            <p:ph type="body" idx="1"/>
          </p:nvPr>
        </p:nvSpPr>
        <p:spPr bwMode="auto">
          <a:xfrm>
            <a:off x="621824" y="1632056"/>
            <a:ext cx="11192828" cy="46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621824" y="6482889"/>
            <a:ext cx="2901844" cy="372394"/>
          </a:xfrm>
          <a:prstGeom prst="rect">
            <a:avLst/>
          </a:prstGeom>
        </p:spPr>
        <p:txBody>
          <a:bodyPr vert="horz" lIns="91440" tIns="45720" rIns="91440" bIns="45720" rtlCol="0" anchor="ctr"/>
          <a:lstStyle>
            <a:lvl1pPr algn="l" fontAlgn="auto">
              <a:spcBef>
                <a:spcPts val="0"/>
              </a:spcBef>
              <a:spcAft>
                <a:spcPts val="0"/>
              </a:spcAft>
              <a:defRPr sz="1224">
                <a:solidFill>
                  <a:schemeClr val="tx1">
                    <a:tint val="75000"/>
                  </a:schemeClr>
                </a:solidFill>
                <a:latin typeface="+mn-lt"/>
                <a:cs typeface="+mn-cs"/>
              </a:defRPr>
            </a:lvl1pPr>
          </a:lstStyle>
          <a:p>
            <a:pPr defTabSz="932597">
              <a:defRPr/>
            </a:pPr>
            <a:fld id="{988C2697-59CB-4A9A-8EB8-47B6D32EE771}" type="datetimeFigureOut">
              <a:rPr lang="en-US" smtClean="0">
                <a:solidFill>
                  <a:prstClr val="black">
                    <a:tint val="75000"/>
                  </a:prstClr>
                </a:solidFill>
              </a:rPr>
              <a:pPr defTabSz="932597">
                <a:defRPr/>
              </a:pPr>
              <a:t>9/11/2013</a:t>
            </a:fld>
            <a:endParaRPr lang="hu-HU">
              <a:solidFill>
                <a:prstClr val="black">
                  <a:tint val="75000"/>
                </a:prstClr>
              </a:solidFill>
            </a:endParaRPr>
          </a:p>
        </p:txBody>
      </p:sp>
      <p:sp>
        <p:nvSpPr>
          <p:cNvPr id="5" name="Footer Placeholder 4"/>
          <p:cNvSpPr>
            <a:spLocks noGrp="1"/>
          </p:cNvSpPr>
          <p:nvPr>
            <p:ph type="ftr" sz="quarter" idx="3"/>
          </p:nvPr>
        </p:nvSpPr>
        <p:spPr>
          <a:xfrm>
            <a:off x="4249129" y="6482889"/>
            <a:ext cx="3938217" cy="372394"/>
          </a:xfrm>
          <a:prstGeom prst="rect">
            <a:avLst/>
          </a:prstGeom>
        </p:spPr>
        <p:txBody>
          <a:bodyPr vert="horz" lIns="91440" tIns="45720" rIns="91440" bIns="45720" rtlCol="0" anchor="ctr"/>
          <a:lstStyle>
            <a:lvl1pPr algn="ctr" fontAlgn="auto">
              <a:spcBef>
                <a:spcPts val="0"/>
              </a:spcBef>
              <a:spcAft>
                <a:spcPts val="0"/>
              </a:spcAft>
              <a:defRPr sz="1224">
                <a:solidFill>
                  <a:schemeClr val="tx1">
                    <a:tint val="75000"/>
                  </a:schemeClr>
                </a:solidFill>
                <a:latin typeface="+mn-lt"/>
                <a:cs typeface="+mn-cs"/>
              </a:defRPr>
            </a:lvl1pPr>
          </a:lstStyle>
          <a:p>
            <a:pPr defTabSz="932597">
              <a:defRPr/>
            </a:pPr>
            <a:endParaRPr lang="hu-HU">
              <a:solidFill>
                <a:prstClr val="black">
                  <a:tint val="75000"/>
                </a:prstClr>
              </a:solidFill>
            </a:endParaRPr>
          </a:p>
        </p:txBody>
      </p:sp>
      <p:sp>
        <p:nvSpPr>
          <p:cNvPr id="6" name="Slide Number Placeholder 5"/>
          <p:cNvSpPr>
            <a:spLocks noGrp="1"/>
          </p:cNvSpPr>
          <p:nvPr>
            <p:ph type="sldNum" sz="quarter" idx="4"/>
          </p:nvPr>
        </p:nvSpPr>
        <p:spPr>
          <a:xfrm>
            <a:off x="8912807" y="6482889"/>
            <a:ext cx="2901844" cy="372394"/>
          </a:xfrm>
          <a:prstGeom prst="rect">
            <a:avLst/>
          </a:prstGeom>
        </p:spPr>
        <p:txBody>
          <a:bodyPr vert="horz" lIns="91440" tIns="45720" rIns="91440" bIns="45720" rtlCol="0" anchor="ctr"/>
          <a:lstStyle>
            <a:lvl1pPr algn="r" fontAlgn="auto">
              <a:spcBef>
                <a:spcPts val="0"/>
              </a:spcBef>
              <a:spcAft>
                <a:spcPts val="0"/>
              </a:spcAft>
              <a:defRPr sz="1224">
                <a:solidFill>
                  <a:schemeClr val="tx1">
                    <a:tint val="75000"/>
                  </a:schemeClr>
                </a:solidFill>
                <a:latin typeface="+mn-lt"/>
                <a:cs typeface="+mn-cs"/>
              </a:defRPr>
            </a:lvl1pPr>
          </a:lstStyle>
          <a:p>
            <a:pPr defTabSz="932597">
              <a:defRPr/>
            </a:pPr>
            <a:fld id="{4D68D251-F767-4D7A-9FF8-0247BAE852BA}" type="slidenum">
              <a:rPr lang="hu-HU" smtClean="0">
                <a:solidFill>
                  <a:prstClr val="black">
                    <a:tint val="75000"/>
                  </a:prstClr>
                </a:solidFill>
              </a:rPr>
              <a:pPr defTabSz="932597">
                <a:defRPr/>
              </a:pPr>
              <a:t>‹#›</a:t>
            </a:fld>
            <a:endParaRPr lang="hu-HU">
              <a:solidFill>
                <a:prstClr val="black">
                  <a:tint val="75000"/>
                </a:prstClr>
              </a:solidFill>
            </a:endParaRPr>
          </a:p>
        </p:txBody>
      </p:sp>
    </p:spTree>
    <p:extLst>
      <p:ext uri="{BB962C8B-B14F-4D97-AF65-F5344CB8AC3E}">
        <p14:creationId xmlns:p14="http://schemas.microsoft.com/office/powerpoint/2010/main" val="4020887803"/>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xStyles>
    <p:titleStyle>
      <a:lvl1pPr algn="ctr" rtl="0" eaLnBrk="0" fontAlgn="base" hangingPunct="0">
        <a:spcBef>
          <a:spcPct val="0"/>
        </a:spcBef>
        <a:spcAft>
          <a:spcPct val="0"/>
        </a:spcAft>
        <a:defRPr sz="4488" kern="1200">
          <a:solidFill>
            <a:schemeClr val="tx1"/>
          </a:solidFill>
          <a:latin typeface="+mj-lt"/>
          <a:ea typeface="+mj-ea"/>
          <a:cs typeface="+mj-cs"/>
        </a:defRPr>
      </a:lvl1pPr>
      <a:lvl2pPr algn="ctr" rtl="0" eaLnBrk="0" fontAlgn="base" hangingPunct="0">
        <a:spcBef>
          <a:spcPct val="0"/>
        </a:spcBef>
        <a:spcAft>
          <a:spcPct val="0"/>
        </a:spcAft>
        <a:defRPr sz="4488">
          <a:solidFill>
            <a:schemeClr val="tx1"/>
          </a:solidFill>
          <a:latin typeface="Calibri" pitchFamily="34" charset="0"/>
        </a:defRPr>
      </a:lvl2pPr>
      <a:lvl3pPr algn="ctr" rtl="0" eaLnBrk="0" fontAlgn="base" hangingPunct="0">
        <a:spcBef>
          <a:spcPct val="0"/>
        </a:spcBef>
        <a:spcAft>
          <a:spcPct val="0"/>
        </a:spcAft>
        <a:defRPr sz="4488">
          <a:solidFill>
            <a:schemeClr val="tx1"/>
          </a:solidFill>
          <a:latin typeface="Calibri" pitchFamily="34" charset="0"/>
        </a:defRPr>
      </a:lvl3pPr>
      <a:lvl4pPr algn="ctr" rtl="0" eaLnBrk="0" fontAlgn="base" hangingPunct="0">
        <a:spcBef>
          <a:spcPct val="0"/>
        </a:spcBef>
        <a:spcAft>
          <a:spcPct val="0"/>
        </a:spcAft>
        <a:defRPr sz="4488">
          <a:solidFill>
            <a:schemeClr val="tx1"/>
          </a:solidFill>
          <a:latin typeface="Calibri" pitchFamily="34" charset="0"/>
        </a:defRPr>
      </a:lvl4pPr>
      <a:lvl5pPr algn="ctr" rtl="0" eaLnBrk="0" fontAlgn="base" hangingPunct="0">
        <a:spcBef>
          <a:spcPct val="0"/>
        </a:spcBef>
        <a:spcAft>
          <a:spcPct val="0"/>
        </a:spcAft>
        <a:defRPr sz="4488">
          <a:solidFill>
            <a:schemeClr val="tx1"/>
          </a:solidFill>
          <a:latin typeface="Calibri" pitchFamily="34" charset="0"/>
        </a:defRPr>
      </a:lvl5pPr>
      <a:lvl6pPr marL="466298" algn="ctr" rtl="0" fontAlgn="base">
        <a:spcBef>
          <a:spcPct val="0"/>
        </a:spcBef>
        <a:spcAft>
          <a:spcPct val="0"/>
        </a:spcAft>
        <a:defRPr sz="4488">
          <a:solidFill>
            <a:schemeClr val="tx1"/>
          </a:solidFill>
          <a:latin typeface="Calibri" pitchFamily="34" charset="0"/>
        </a:defRPr>
      </a:lvl6pPr>
      <a:lvl7pPr marL="932597" algn="ctr" rtl="0" fontAlgn="base">
        <a:spcBef>
          <a:spcPct val="0"/>
        </a:spcBef>
        <a:spcAft>
          <a:spcPct val="0"/>
        </a:spcAft>
        <a:defRPr sz="4488">
          <a:solidFill>
            <a:schemeClr val="tx1"/>
          </a:solidFill>
          <a:latin typeface="Calibri" pitchFamily="34" charset="0"/>
        </a:defRPr>
      </a:lvl7pPr>
      <a:lvl8pPr marL="1398895" algn="ctr" rtl="0" fontAlgn="base">
        <a:spcBef>
          <a:spcPct val="0"/>
        </a:spcBef>
        <a:spcAft>
          <a:spcPct val="0"/>
        </a:spcAft>
        <a:defRPr sz="4488">
          <a:solidFill>
            <a:schemeClr val="tx1"/>
          </a:solidFill>
          <a:latin typeface="Calibri" pitchFamily="34" charset="0"/>
        </a:defRPr>
      </a:lvl8pPr>
      <a:lvl9pPr marL="1865193" algn="ctr" rtl="0" fontAlgn="base">
        <a:spcBef>
          <a:spcPct val="0"/>
        </a:spcBef>
        <a:spcAft>
          <a:spcPct val="0"/>
        </a:spcAft>
        <a:defRPr sz="4488">
          <a:solidFill>
            <a:schemeClr val="tx1"/>
          </a:solidFill>
          <a:latin typeface="Calibri" pitchFamily="34" charset="0"/>
        </a:defRPr>
      </a:lvl9pPr>
    </p:titleStyle>
    <p:bodyStyle>
      <a:lvl1pPr marL="349724" indent="-349724" algn="l" rtl="0" eaLnBrk="0" fontAlgn="base" hangingPunct="0">
        <a:spcBef>
          <a:spcPct val="20000"/>
        </a:spcBef>
        <a:spcAft>
          <a:spcPct val="0"/>
        </a:spcAft>
        <a:buFont typeface="Arial" charset="0"/>
        <a:buChar char="•"/>
        <a:defRPr sz="3264" kern="1200">
          <a:solidFill>
            <a:schemeClr val="tx1"/>
          </a:solidFill>
          <a:latin typeface="+mn-lt"/>
          <a:ea typeface="+mn-ea"/>
          <a:cs typeface="+mn-cs"/>
        </a:defRPr>
      </a:lvl1pPr>
      <a:lvl2pPr marL="757735" indent="-291436" algn="l" rtl="0" eaLnBrk="0" fontAlgn="base" hangingPunct="0">
        <a:spcBef>
          <a:spcPct val="20000"/>
        </a:spcBef>
        <a:spcAft>
          <a:spcPct val="0"/>
        </a:spcAft>
        <a:buFont typeface="Arial" charset="0"/>
        <a:buChar char="–"/>
        <a:defRPr sz="2856" kern="1200">
          <a:solidFill>
            <a:schemeClr val="tx1"/>
          </a:solidFill>
          <a:latin typeface="+mn-lt"/>
          <a:ea typeface="+mn-ea"/>
          <a:cs typeface="+mn-cs"/>
        </a:defRPr>
      </a:lvl2pPr>
      <a:lvl3pPr marL="1165746" indent="-233149" algn="l" rtl="0" eaLnBrk="0" fontAlgn="base" hangingPunct="0">
        <a:spcBef>
          <a:spcPct val="20000"/>
        </a:spcBef>
        <a:spcAft>
          <a:spcPct val="0"/>
        </a:spcAft>
        <a:buFont typeface="Arial" charset="0"/>
        <a:buChar char="•"/>
        <a:defRPr sz="2448" kern="1200">
          <a:solidFill>
            <a:schemeClr val="tx1"/>
          </a:solidFill>
          <a:latin typeface="+mn-lt"/>
          <a:ea typeface="+mn-ea"/>
          <a:cs typeface="+mn-cs"/>
        </a:defRPr>
      </a:lvl3pPr>
      <a:lvl4pPr marL="1632044" indent="-233149" algn="l" rtl="0" eaLnBrk="0" fontAlgn="base" hangingPunct="0">
        <a:spcBef>
          <a:spcPct val="20000"/>
        </a:spcBef>
        <a:spcAft>
          <a:spcPct val="0"/>
        </a:spcAft>
        <a:buFont typeface="Arial" charset="0"/>
        <a:buChar char="–"/>
        <a:defRPr sz="2040" kern="1200">
          <a:solidFill>
            <a:schemeClr val="tx1"/>
          </a:solidFill>
          <a:latin typeface="+mn-lt"/>
          <a:ea typeface="+mn-ea"/>
          <a:cs typeface="+mn-cs"/>
        </a:defRPr>
      </a:lvl4pPr>
      <a:lvl5pPr marL="2098342" indent="-233149" algn="l" rtl="0" eaLnBrk="0" fontAlgn="base" hangingPunct="0">
        <a:spcBef>
          <a:spcPct val="20000"/>
        </a:spcBef>
        <a:spcAft>
          <a:spcPct val="0"/>
        </a:spcAft>
        <a:buFont typeface="Arial" charset="0"/>
        <a:buChar char="»"/>
        <a:defRPr sz="2040" kern="1200">
          <a:solidFill>
            <a:schemeClr val="tx1"/>
          </a:solidFill>
          <a:latin typeface="+mn-lt"/>
          <a:ea typeface="+mn-ea"/>
          <a:cs typeface="+mn-cs"/>
        </a:defRPr>
      </a:lvl5pPr>
      <a:lvl6pPr marL="2564641"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939"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237"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535" indent="-233149" algn="l" defTabSz="932597"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56" y="295291"/>
            <a:ext cx="11889564" cy="917575"/>
          </a:xfrm>
          <a:prstGeom prst="rect">
            <a:avLst/>
          </a:prstGeom>
        </p:spPr>
        <p:txBody>
          <a:bodyPr vert="horz" wrap="square" lIns="146059" tIns="91287" rIns="146059" bIns="91287"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2"/>
            <a:ext cx="11887198" cy="2116688"/>
          </a:xfrm>
          <a:prstGeom prst="rect">
            <a:avLst/>
          </a:prstGeom>
        </p:spPr>
        <p:txBody>
          <a:bodyPr vert="horz" wrap="square" lIns="146059" tIns="91287" rIns="146059" bIns="91287"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bwMode="auto">
          <a:xfrm>
            <a:off x="17" y="6563377"/>
            <a:ext cx="12436475" cy="4311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576" tIns="146059" rIns="182576" bIns="146059" numCol="1" spcCol="0" rtlCol="0" fromWordArt="0" anchor="t" anchorCtr="0" forceAA="0" compatLnSpc="1">
            <a:prstTxWarp prst="textNoShape">
              <a:avLst/>
            </a:prstTxWarp>
            <a:noAutofit/>
          </a:bodyPr>
          <a:lstStyle/>
          <a:p>
            <a:pPr algn="ctr" defTabSz="930921"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0" y="6563377"/>
            <a:ext cx="1189038" cy="43116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576" tIns="146059" rIns="182576" bIns="146059" numCol="1" spcCol="0" rtlCol="0" fromWordArt="0" anchor="t" anchorCtr="0" forceAA="0" compatLnSpc="1">
            <a:prstTxWarp prst="textNoShape">
              <a:avLst/>
            </a:prstTxWarp>
            <a:noAutofit/>
          </a:bodyPr>
          <a:lstStyle/>
          <a:p>
            <a:pPr algn="ctr" defTabSz="930921"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479024" y="6713898"/>
            <a:ext cx="783461" cy="150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590021"/>
      </p:ext>
    </p:extLst>
  </p:cSld>
  <p:clrMap bg1="dk1" tx1="lt1" bg2="dk2" tx2="lt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98" r:id="rId8"/>
  </p:sldLayoutIdLst>
  <p:transition>
    <p:fade/>
  </p:transition>
  <p:timing>
    <p:tnLst>
      <p:par>
        <p:cTn id="1" dur="indefinite" restart="never" nodeType="tmRoot"/>
      </p:par>
    </p:tnLst>
  </p:timing>
  <p:txStyles>
    <p:titleStyle>
      <a:lvl1pPr algn="l" defTabSz="931192" rtl="0" eaLnBrk="1" latinLnBrk="0" hangingPunct="1">
        <a:lnSpc>
          <a:spcPct val="90000"/>
        </a:lnSpc>
        <a:spcBef>
          <a:spcPct val="0"/>
        </a:spcBef>
        <a:buNone/>
        <a:defRPr lang="en-US" sz="5400" b="0" kern="1200" cap="none" spc="-102" baseline="0" dirty="0">
          <a:ln w="3175">
            <a:noFill/>
          </a:ln>
          <a:solidFill>
            <a:schemeClr val="tx2"/>
          </a:solidFill>
          <a:effectLst/>
          <a:latin typeface="+mj-lt"/>
          <a:ea typeface="+mn-ea"/>
          <a:cs typeface="Segoe UI" pitchFamily="34" charset="0"/>
        </a:defRPr>
      </a:lvl1pPr>
    </p:titleStyle>
    <p:bodyStyle>
      <a:lvl1pPr marL="342332" marR="0" indent="-342332" algn="l" defTabSz="93119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accent6"/>
          </a:solidFill>
          <a:latin typeface="+mj-lt"/>
          <a:ea typeface="+mn-ea"/>
          <a:cs typeface="+mn-cs"/>
        </a:defRPr>
      </a:lvl1pPr>
      <a:lvl2pPr marL="583229" marR="0" indent="-240899" algn="l" defTabSz="93119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accent6"/>
          </a:solidFill>
          <a:latin typeface="+mn-lt"/>
          <a:ea typeface="+mn-ea"/>
          <a:cs typeface="+mn-cs"/>
        </a:defRPr>
      </a:lvl2pPr>
      <a:lvl3pPr marL="798770" marR="0" indent="-228219" algn="l" defTabSz="93119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accent6"/>
          </a:solidFill>
          <a:latin typeface="+mn-lt"/>
          <a:ea typeface="+mn-ea"/>
          <a:cs typeface="+mn-cs"/>
        </a:defRPr>
      </a:lvl3pPr>
      <a:lvl4pPr marL="1026995" marR="0" indent="-228219" algn="l" defTabSz="93119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accent6"/>
          </a:solidFill>
          <a:latin typeface="+mn-lt"/>
          <a:ea typeface="+mn-ea"/>
          <a:cs typeface="+mn-cs"/>
        </a:defRPr>
      </a:lvl4pPr>
      <a:lvl5pPr marL="1255206" marR="0" indent="-228219" algn="l" defTabSz="93119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accent6"/>
          </a:solidFill>
          <a:latin typeface="+mn-lt"/>
          <a:ea typeface="+mn-ea"/>
          <a:cs typeface="+mn-cs"/>
        </a:defRPr>
      </a:lvl5pPr>
      <a:lvl6pPr marL="2560772" indent="-232797" algn="l" defTabSz="93119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26366" indent="-232797" algn="l" defTabSz="93119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1961" indent="-232797" algn="l" defTabSz="93119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57558" indent="-232797" algn="l" defTabSz="93119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1192" rtl="0" eaLnBrk="1" latinLnBrk="0" hangingPunct="1">
        <a:defRPr sz="1800" kern="1200">
          <a:solidFill>
            <a:schemeClr val="tx1"/>
          </a:solidFill>
          <a:latin typeface="+mn-lt"/>
          <a:ea typeface="+mn-ea"/>
          <a:cs typeface="+mn-cs"/>
        </a:defRPr>
      </a:lvl1pPr>
      <a:lvl2pPr marL="465595" algn="l" defTabSz="931192" rtl="0" eaLnBrk="1" latinLnBrk="0" hangingPunct="1">
        <a:defRPr sz="1800" kern="1200">
          <a:solidFill>
            <a:schemeClr val="tx1"/>
          </a:solidFill>
          <a:latin typeface="+mn-lt"/>
          <a:ea typeface="+mn-ea"/>
          <a:cs typeface="+mn-cs"/>
        </a:defRPr>
      </a:lvl2pPr>
      <a:lvl3pPr marL="931192" algn="l" defTabSz="931192" rtl="0" eaLnBrk="1" latinLnBrk="0" hangingPunct="1">
        <a:defRPr sz="1800" kern="1200">
          <a:solidFill>
            <a:schemeClr val="tx1"/>
          </a:solidFill>
          <a:latin typeface="+mn-lt"/>
          <a:ea typeface="+mn-ea"/>
          <a:cs typeface="+mn-cs"/>
        </a:defRPr>
      </a:lvl3pPr>
      <a:lvl4pPr marL="1396785" algn="l" defTabSz="931192" rtl="0" eaLnBrk="1" latinLnBrk="0" hangingPunct="1">
        <a:defRPr sz="1800" kern="1200">
          <a:solidFill>
            <a:schemeClr val="tx1"/>
          </a:solidFill>
          <a:latin typeface="+mn-lt"/>
          <a:ea typeface="+mn-ea"/>
          <a:cs typeface="+mn-cs"/>
        </a:defRPr>
      </a:lvl4pPr>
      <a:lvl5pPr marL="1862379" algn="l" defTabSz="931192" rtl="0" eaLnBrk="1" latinLnBrk="0" hangingPunct="1">
        <a:defRPr sz="1800" kern="1200">
          <a:solidFill>
            <a:schemeClr val="tx1"/>
          </a:solidFill>
          <a:latin typeface="+mn-lt"/>
          <a:ea typeface="+mn-ea"/>
          <a:cs typeface="+mn-cs"/>
        </a:defRPr>
      </a:lvl5pPr>
      <a:lvl6pPr marL="2327974" algn="l" defTabSz="931192" rtl="0" eaLnBrk="1" latinLnBrk="0" hangingPunct="1">
        <a:defRPr sz="1800" kern="1200">
          <a:solidFill>
            <a:schemeClr val="tx1"/>
          </a:solidFill>
          <a:latin typeface="+mn-lt"/>
          <a:ea typeface="+mn-ea"/>
          <a:cs typeface="+mn-cs"/>
        </a:defRPr>
      </a:lvl6pPr>
      <a:lvl7pPr marL="2793570" algn="l" defTabSz="931192" rtl="0" eaLnBrk="1" latinLnBrk="0" hangingPunct="1">
        <a:defRPr sz="1800" kern="1200">
          <a:solidFill>
            <a:schemeClr val="tx1"/>
          </a:solidFill>
          <a:latin typeface="+mn-lt"/>
          <a:ea typeface="+mn-ea"/>
          <a:cs typeface="+mn-cs"/>
        </a:defRPr>
      </a:lvl7pPr>
      <a:lvl8pPr marL="3259164" algn="l" defTabSz="931192" rtl="0" eaLnBrk="1" latinLnBrk="0" hangingPunct="1">
        <a:defRPr sz="1800" kern="1200">
          <a:solidFill>
            <a:schemeClr val="tx1"/>
          </a:solidFill>
          <a:latin typeface="+mn-lt"/>
          <a:ea typeface="+mn-ea"/>
          <a:cs typeface="+mn-cs"/>
        </a:defRPr>
      </a:lvl8pPr>
      <a:lvl9pPr marL="3724759" algn="l" defTabSz="93119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7"/>
            <a:ext cx="11889564" cy="917575"/>
          </a:xfrm>
          <a:prstGeom prst="rect">
            <a:avLst/>
          </a:prstGeom>
        </p:spPr>
        <p:txBody>
          <a:bodyPr vert="horz" wrap="square" lIns="146252" tIns="91409" rIns="146252" bIns="91409"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3"/>
            <a:ext cx="11887197" cy="2062040"/>
          </a:xfrm>
          <a:prstGeom prst="rect">
            <a:avLst/>
          </a:prstGeom>
        </p:spPr>
        <p:txBody>
          <a:bodyPr vert="horz" wrap="square" lIns="146252" tIns="91409" rIns="146252" bIns="91409"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96225887"/>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 id="2147484471" r:id="rId12"/>
    <p:sldLayoutId id="2147484472" r:id="rId13"/>
    <p:sldLayoutId id="2147484473" r:id="rId14"/>
    <p:sldLayoutId id="2147484474" r:id="rId15"/>
    <p:sldLayoutId id="2147484475" r:id="rId16"/>
    <p:sldLayoutId id="2147484476" r:id="rId17"/>
    <p:sldLayoutId id="2147484477" r:id="rId18"/>
    <p:sldLayoutId id="2147484478" r:id="rId19"/>
    <p:sldLayoutId id="2147484479" r:id="rId20"/>
    <p:sldLayoutId id="2147484480" r:id="rId21"/>
    <p:sldLayoutId id="2147484481" r:id="rId22"/>
    <p:sldLayoutId id="2147484482" r:id="rId23"/>
    <p:sldLayoutId id="2147484483" r:id="rId24"/>
    <p:sldLayoutId id="2147484484" r:id="rId25"/>
    <p:sldLayoutId id="2147484485" r:id="rId26"/>
    <p:sldLayoutId id="2147484486" r:id="rId27"/>
    <p:sldLayoutId id="2147484487" r:id="rId28"/>
    <p:sldLayoutId id="2147484488" r:id="rId29"/>
    <p:sldLayoutId id="2147484489" r:id="rId30"/>
    <p:sldLayoutId id="2147484490" r:id="rId31"/>
    <p:sldLayoutId id="2147484491" r:id="rId32"/>
    <p:sldLayoutId id="2147484492" r:id="rId33"/>
    <p:sldLayoutId id="2147484493" r:id="rId34"/>
    <p:sldLayoutId id="2147484494" r:id="rId35"/>
    <p:sldLayoutId id="2147484495" r:id="rId36"/>
    <p:sldLayoutId id="2147484496" r:id="rId37"/>
    <p:sldLayoutId id="2147484497" r:id="rId38"/>
  </p:sldLayoutIdLst>
  <p:transition>
    <p:fade/>
  </p:transition>
  <p:timing>
    <p:tnLst>
      <p:par>
        <p:cTn id="1" dur="indefinite" restart="never" nodeType="tmRoot"/>
      </p:par>
    </p:tnLst>
  </p:timing>
  <p:hf hdr="0" ftr="0" dt="0"/>
  <p:txStyles>
    <p:titleStyle>
      <a:lvl1pPr algn="l" defTabSz="932404" rtl="0" eaLnBrk="1" latinLnBrk="0" hangingPunct="1">
        <a:lnSpc>
          <a:spcPct val="90000"/>
        </a:lnSpc>
        <a:spcBef>
          <a:spcPct val="0"/>
        </a:spcBef>
        <a:buNone/>
        <a:defRPr lang="en-US" sz="53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76" marR="0" indent="-342776" algn="l" defTabSz="93240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83989" marR="0" indent="-241212" algn="l" defTabSz="93240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811" marR="0" indent="-228517" algn="l" defTabSz="932404" rtl="0" eaLnBrk="1" fontAlgn="auto" latinLnBrk="0" hangingPunct="1">
        <a:lnSpc>
          <a:spcPct val="90000"/>
        </a:lnSpc>
        <a:spcBef>
          <a:spcPct val="20000"/>
        </a:spcBef>
        <a:spcAft>
          <a:spcPts val="0"/>
        </a:spcAft>
        <a:buClrTx/>
        <a:buSzPct val="90000"/>
        <a:buFont typeface="Arial" pitchFamily="34" charset="0"/>
        <a:buChar char="•"/>
        <a:tabLst/>
        <a:defRPr sz="1900" kern="1200" spc="0" baseline="0">
          <a:gradFill>
            <a:gsLst>
              <a:gs pos="1250">
                <a:schemeClr val="tx1"/>
              </a:gs>
              <a:gs pos="100000">
                <a:schemeClr val="tx1"/>
              </a:gs>
            </a:gsLst>
            <a:lin ang="5400000" scaled="0"/>
          </a:gradFill>
          <a:latin typeface="+mn-lt"/>
          <a:ea typeface="+mn-ea"/>
          <a:cs typeface="+mn-cs"/>
        </a:defRPr>
      </a:lvl3pPr>
      <a:lvl4pPr marL="1028327" marR="0" indent="-228517" algn="l" defTabSz="93240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845" marR="0" indent="-228517" algn="l" defTabSz="93240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110" indent="-233101" algn="l" defTabSz="932404"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30314" indent="-233101" algn="l" defTabSz="932404"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96516" indent="-233101" algn="l" defTabSz="932404"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62720" indent="-233101" algn="l" defTabSz="932404"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2404" rtl="0" eaLnBrk="1" latinLnBrk="0" hangingPunct="1">
        <a:defRPr sz="1800" kern="1200">
          <a:solidFill>
            <a:schemeClr val="tx1"/>
          </a:solidFill>
          <a:latin typeface="+mn-lt"/>
          <a:ea typeface="+mn-ea"/>
          <a:cs typeface="+mn-cs"/>
        </a:defRPr>
      </a:lvl1pPr>
      <a:lvl2pPr marL="466203" algn="l" defTabSz="932404" rtl="0" eaLnBrk="1" latinLnBrk="0" hangingPunct="1">
        <a:defRPr sz="1800" kern="1200">
          <a:solidFill>
            <a:schemeClr val="tx1"/>
          </a:solidFill>
          <a:latin typeface="+mn-lt"/>
          <a:ea typeface="+mn-ea"/>
          <a:cs typeface="+mn-cs"/>
        </a:defRPr>
      </a:lvl2pPr>
      <a:lvl3pPr marL="932404" algn="l" defTabSz="932404" rtl="0" eaLnBrk="1" latinLnBrk="0" hangingPunct="1">
        <a:defRPr sz="1800" kern="1200">
          <a:solidFill>
            <a:schemeClr val="tx1"/>
          </a:solidFill>
          <a:latin typeface="+mn-lt"/>
          <a:ea typeface="+mn-ea"/>
          <a:cs typeface="+mn-cs"/>
        </a:defRPr>
      </a:lvl3pPr>
      <a:lvl4pPr marL="1398607" algn="l" defTabSz="932404" rtl="0" eaLnBrk="1" latinLnBrk="0" hangingPunct="1">
        <a:defRPr sz="1800" kern="1200">
          <a:solidFill>
            <a:schemeClr val="tx1"/>
          </a:solidFill>
          <a:latin typeface="+mn-lt"/>
          <a:ea typeface="+mn-ea"/>
          <a:cs typeface="+mn-cs"/>
        </a:defRPr>
      </a:lvl4pPr>
      <a:lvl5pPr marL="1864807" algn="l" defTabSz="932404" rtl="0" eaLnBrk="1" latinLnBrk="0" hangingPunct="1">
        <a:defRPr sz="1800" kern="1200">
          <a:solidFill>
            <a:schemeClr val="tx1"/>
          </a:solidFill>
          <a:latin typeface="+mn-lt"/>
          <a:ea typeface="+mn-ea"/>
          <a:cs typeface="+mn-cs"/>
        </a:defRPr>
      </a:lvl5pPr>
      <a:lvl6pPr marL="2331011" algn="l" defTabSz="932404" rtl="0" eaLnBrk="1" latinLnBrk="0" hangingPunct="1">
        <a:defRPr sz="1800" kern="1200">
          <a:solidFill>
            <a:schemeClr val="tx1"/>
          </a:solidFill>
          <a:latin typeface="+mn-lt"/>
          <a:ea typeface="+mn-ea"/>
          <a:cs typeface="+mn-cs"/>
        </a:defRPr>
      </a:lvl6pPr>
      <a:lvl7pPr marL="2797212" algn="l" defTabSz="932404" rtl="0" eaLnBrk="1" latinLnBrk="0" hangingPunct="1">
        <a:defRPr sz="1800" kern="1200">
          <a:solidFill>
            <a:schemeClr val="tx1"/>
          </a:solidFill>
          <a:latin typeface="+mn-lt"/>
          <a:ea typeface="+mn-ea"/>
          <a:cs typeface="+mn-cs"/>
        </a:defRPr>
      </a:lvl7pPr>
      <a:lvl8pPr marL="3263415" algn="l" defTabSz="932404" rtl="0" eaLnBrk="1" latinLnBrk="0" hangingPunct="1">
        <a:defRPr sz="1800" kern="1200">
          <a:solidFill>
            <a:schemeClr val="tx1"/>
          </a:solidFill>
          <a:latin typeface="+mn-lt"/>
          <a:ea typeface="+mn-ea"/>
          <a:cs typeface="+mn-cs"/>
        </a:defRPr>
      </a:lvl8pPr>
      <a:lvl9pPr marL="3729618" algn="l" defTabSz="93240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0308230"/>
      </p:ext>
    </p:extLst>
  </p:cSld>
  <p:clrMap bg1="dk1" tx1="lt1" bg2="dk2" tx2="lt2" accent1="accent1" accent2="accent2" accent3="accent3" accent4="accent4" accent5="accent5" accent6="accent6" hlink="hlink" folHlink="folHlink"/>
  <p:sldLayoutIdLst>
    <p:sldLayoutId id="2147484214" r:id="rId1"/>
    <p:sldLayoutId id="2147484189" r:id="rId2"/>
    <p:sldLayoutId id="2147484190" r:id="rId3"/>
    <p:sldLayoutId id="2147484215"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 id="2147484205" r:id="rId18"/>
    <p:sldLayoutId id="2147484206" r:id="rId19"/>
    <p:sldLayoutId id="2147484207" r:id="rId20"/>
    <p:sldLayoutId id="2147484209" r:id="rId21"/>
    <p:sldLayoutId id="2147484210" r:id="rId22"/>
    <p:sldLayoutId id="2147484211" r:id="rId23"/>
    <p:sldLayoutId id="2147484212" r:id="rId24"/>
    <p:sldLayoutId id="2147484213" r:id="rId25"/>
    <p:sldLayoutId id="2147484450" r:id="rId2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1"/>
          <p:cNvSpPr txBox="1">
            <a:spLocks/>
          </p:cNvSpPr>
          <p:nvPr/>
        </p:nvSpPr>
        <p:spPr>
          <a:xfrm>
            <a:off x="-33215" y="420724"/>
            <a:ext cx="11192828" cy="699453"/>
          </a:xfrm>
          <a:prstGeom prst="rect">
            <a:avLst/>
          </a:prstGeom>
        </p:spPr>
        <p:txBody>
          <a:bodyPr lIns="0" tIns="62165" rIns="124331" bIns="62165"/>
          <a:lstStyle>
            <a:lvl1pPr marL="173736" algn="l" defTabSz="457200" rtl="0" eaLnBrk="1" latinLnBrk="0" hangingPunct="1">
              <a:spcBef>
                <a:spcPct val="0"/>
              </a:spcBef>
              <a:buNone/>
              <a:defRPr sz="2400" kern="1200" baseline="0">
                <a:solidFill>
                  <a:srgbClr val="505050"/>
                </a:solidFill>
                <a:latin typeface="Segoe UI"/>
                <a:ea typeface="+mj-ea"/>
                <a:cs typeface="+mj-cs"/>
              </a:defRPr>
            </a:lvl1pPr>
          </a:lstStyle>
          <a:p>
            <a:r>
              <a:rPr lang="en-US" sz="3264" dirty="0" smtClean="0"/>
              <a:t>Cover and divider pages</a:t>
            </a:r>
            <a:endParaRPr lang="en-US" sz="3264" dirty="0"/>
          </a:p>
        </p:txBody>
      </p:sp>
    </p:spTree>
    <p:extLst>
      <p:ext uri="{BB962C8B-B14F-4D97-AF65-F5344CB8AC3E}">
        <p14:creationId xmlns:p14="http://schemas.microsoft.com/office/powerpoint/2010/main" val="1929517170"/>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Lst>
  <p:timing>
    <p:tnLst>
      <p:par>
        <p:cTn id="1" dur="indefinite" restart="never" nodeType="tmRoot"/>
      </p:par>
    </p:tnLst>
  </p:timing>
  <p:hf hdr="0" dt="0"/>
  <p:txStyles>
    <p:titleStyle>
      <a:lvl1pPr algn="l" defTabSz="621669" rtl="0" eaLnBrk="1" latinLnBrk="0" hangingPunct="1">
        <a:spcBef>
          <a:spcPct val="0"/>
        </a:spcBef>
        <a:buNone/>
        <a:defRPr sz="5984" kern="1200">
          <a:solidFill>
            <a:schemeClr val="tx1"/>
          </a:solidFill>
          <a:latin typeface="Segoe UI"/>
          <a:ea typeface="+mj-ea"/>
          <a:cs typeface="Segoe UI"/>
        </a:defRPr>
      </a:lvl1pPr>
    </p:titleStyle>
    <p:bodyStyle>
      <a:lvl1pPr marL="466250" indent="-466250" algn="l" defTabSz="621669" rtl="0" eaLnBrk="1" latinLnBrk="0" hangingPunct="1">
        <a:spcBef>
          <a:spcPct val="20000"/>
        </a:spcBef>
        <a:buFont typeface="Arial"/>
        <a:buChar char="•"/>
        <a:defRPr sz="4352" kern="1200">
          <a:solidFill>
            <a:schemeClr val="tx1"/>
          </a:solidFill>
          <a:latin typeface="+mn-lt"/>
          <a:ea typeface="+mn-ea"/>
          <a:cs typeface="+mn-cs"/>
        </a:defRPr>
      </a:lvl1pPr>
      <a:lvl2pPr marL="1010211" indent="-388542" algn="l" defTabSz="621669" rtl="0" eaLnBrk="1" latinLnBrk="0" hangingPunct="1">
        <a:spcBef>
          <a:spcPct val="20000"/>
        </a:spcBef>
        <a:buFont typeface="Arial"/>
        <a:buChar char="–"/>
        <a:defRPr sz="3808" kern="1200">
          <a:solidFill>
            <a:schemeClr val="tx1"/>
          </a:solidFill>
          <a:latin typeface="+mn-lt"/>
          <a:ea typeface="+mn-ea"/>
          <a:cs typeface="+mn-cs"/>
        </a:defRPr>
      </a:lvl2pPr>
      <a:lvl3pPr marL="1554170" indent="-310836" algn="l" defTabSz="621669" rtl="0" eaLnBrk="1" latinLnBrk="0" hangingPunct="1">
        <a:spcBef>
          <a:spcPct val="20000"/>
        </a:spcBef>
        <a:buFont typeface="Arial"/>
        <a:buChar char="•"/>
        <a:defRPr sz="3264" kern="1200">
          <a:solidFill>
            <a:schemeClr val="tx1"/>
          </a:solidFill>
          <a:latin typeface="+mn-lt"/>
          <a:ea typeface="+mn-ea"/>
          <a:cs typeface="+mn-cs"/>
        </a:defRPr>
      </a:lvl3pPr>
      <a:lvl4pPr marL="2175843" indent="-310836" algn="l" defTabSz="621669" rtl="0" eaLnBrk="1" latinLnBrk="0" hangingPunct="1">
        <a:spcBef>
          <a:spcPct val="20000"/>
        </a:spcBef>
        <a:buFont typeface="Arial"/>
        <a:buChar char="–"/>
        <a:defRPr sz="2720" kern="1200">
          <a:solidFill>
            <a:schemeClr val="tx1"/>
          </a:solidFill>
          <a:latin typeface="+mn-lt"/>
          <a:ea typeface="+mn-ea"/>
          <a:cs typeface="+mn-cs"/>
        </a:defRPr>
      </a:lvl4pPr>
      <a:lvl5pPr marL="2797507" indent="-310836" algn="l" defTabSz="621669" rtl="0" eaLnBrk="1" latinLnBrk="0" hangingPunct="1">
        <a:spcBef>
          <a:spcPct val="20000"/>
        </a:spcBef>
        <a:buFont typeface="Arial"/>
        <a:buChar char="»"/>
        <a:defRPr sz="2720" kern="1200">
          <a:solidFill>
            <a:schemeClr val="tx1"/>
          </a:solidFill>
          <a:latin typeface="+mn-lt"/>
          <a:ea typeface="+mn-ea"/>
          <a:cs typeface="+mn-cs"/>
        </a:defRPr>
      </a:lvl5pPr>
      <a:lvl6pPr marL="3419176" indent="-310836" algn="l" defTabSz="621669" rtl="0" eaLnBrk="1" latinLnBrk="0" hangingPunct="1">
        <a:spcBef>
          <a:spcPct val="20000"/>
        </a:spcBef>
        <a:buFont typeface="Arial"/>
        <a:buChar char="•"/>
        <a:defRPr sz="2720" kern="1200">
          <a:solidFill>
            <a:schemeClr val="tx1"/>
          </a:solidFill>
          <a:latin typeface="+mn-lt"/>
          <a:ea typeface="+mn-ea"/>
          <a:cs typeface="+mn-cs"/>
        </a:defRPr>
      </a:lvl6pPr>
      <a:lvl7pPr marL="4040845" indent="-310836" algn="l" defTabSz="621669" rtl="0" eaLnBrk="1" latinLnBrk="0" hangingPunct="1">
        <a:spcBef>
          <a:spcPct val="20000"/>
        </a:spcBef>
        <a:buFont typeface="Arial"/>
        <a:buChar char="•"/>
        <a:defRPr sz="2720" kern="1200">
          <a:solidFill>
            <a:schemeClr val="tx1"/>
          </a:solidFill>
          <a:latin typeface="+mn-lt"/>
          <a:ea typeface="+mn-ea"/>
          <a:cs typeface="+mn-cs"/>
        </a:defRPr>
      </a:lvl7pPr>
      <a:lvl8pPr marL="4662514" indent="-310836" algn="l" defTabSz="621669" rtl="0" eaLnBrk="1" latinLnBrk="0" hangingPunct="1">
        <a:spcBef>
          <a:spcPct val="20000"/>
        </a:spcBef>
        <a:buFont typeface="Arial"/>
        <a:buChar char="•"/>
        <a:defRPr sz="2720" kern="1200">
          <a:solidFill>
            <a:schemeClr val="tx1"/>
          </a:solidFill>
          <a:latin typeface="+mn-lt"/>
          <a:ea typeface="+mn-ea"/>
          <a:cs typeface="+mn-cs"/>
        </a:defRPr>
      </a:lvl8pPr>
      <a:lvl9pPr marL="5284182" indent="-310836" algn="l" defTabSz="621669" rtl="0" eaLnBrk="1" latinLnBrk="0" hangingPunct="1">
        <a:spcBef>
          <a:spcPct val="20000"/>
        </a:spcBef>
        <a:buFont typeface="Arial"/>
        <a:buChar char="•"/>
        <a:defRPr sz="2720" kern="1200">
          <a:solidFill>
            <a:schemeClr val="tx1"/>
          </a:solidFill>
          <a:latin typeface="+mn-lt"/>
          <a:ea typeface="+mn-ea"/>
          <a:cs typeface="+mn-cs"/>
        </a:defRPr>
      </a:lvl9pPr>
    </p:bodyStyle>
    <p:otherStyle>
      <a:defPPr>
        <a:defRPr lang="en-US"/>
      </a:defPPr>
      <a:lvl1pPr marL="0" algn="l" defTabSz="621669" rtl="0" eaLnBrk="1" latinLnBrk="0" hangingPunct="1">
        <a:defRPr sz="2448" kern="1200">
          <a:solidFill>
            <a:schemeClr val="tx1"/>
          </a:solidFill>
          <a:latin typeface="+mn-lt"/>
          <a:ea typeface="+mn-ea"/>
          <a:cs typeface="+mn-cs"/>
        </a:defRPr>
      </a:lvl1pPr>
      <a:lvl2pPr marL="621669" algn="l" defTabSz="621669" rtl="0" eaLnBrk="1" latinLnBrk="0" hangingPunct="1">
        <a:defRPr sz="2448" kern="1200">
          <a:solidFill>
            <a:schemeClr val="tx1"/>
          </a:solidFill>
          <a:latin typeface="+mn-lt"/>
          <a:ea typeface="+mn-ea"/>
          <a:cs typeface="+mn-cs"/>
        </a:defRPr>
      </a:lvl2pPr>
      <a:lvl3pPr marL="1243338" algn="l" defTabSz="621669" rtl="0" eaLnBrk="1" latinLnBrk="0" hangingPunct="1">
        <a:defRPr sz="2448" kern="1200">
          <a:solidFill>
            <a:schemeClr val="tx1"/>
          </a:solidFill>
          <a:latin typeface="+mn-lt"/>
          <a:ea typeface="+mn-ea"/>
          <a:cs typeface="+mn-cs"/>
        </a:defRPr>
      </a:lvl3pPr>
      <a:lvl4pPr marL="1865006" algn="l" defTabSz="621669" rtl="0" eaLnBrk="1" latinLnBrk="0" hangingPunct="1">
        <a:defRPr sz="2448" kern="1200">
          <a:solidFill>
            <a:schemeClr val="tx1"/>
          </a:solidFill>
          <a:latin typeface="+mn-lt"/>
          <a:ea typeface="+mn-ea"/>
          <a:cs typeface="+mn-cs"/>
        </a:defRPr>
      </a:lvl4pPr>
      <a:lvl5pPr marL="2486675" algn="l" defTabSz="621669" rtl="0" eaLnBrk="1" latinLnBrk="0" hangingPunct="1">
        <a:defRPr sz="2448" kern="1200">
          <a:solidFill>
            <a:schemeClr val="tx1"/>
          </a:solidFill>
          <a:latin typeface="+mn-lt"/>
          <a:ea typeface="+mn-ea"/>
          <a:cs typeface="+mn-cs"/>
        </a:defRPr>
      </a:lvl5pPr>
      <a:lvl6pPr marL="3108342" algn="l" defTabSz="621669" rtl="0" eaLnBrk="1" latinLnBrk="0" hangingPunct="1">
        <a:defRPr sz="2448" kern="1200">
          <a:solidFill>
            <a:schemeClr val="tx1"/>
          </a:solidFill>
          <a:latin typeface="+mn-lt"/>
          <a:ea typeface="+mn-ea"/>
          <a:cs typeface="+mn-cs"/>
        </a:defRPr>
      </a:lvl6pPr>
      <a:lvl7pPr marL="3730013" algn="l" defTabSz="621669" rtl="0" eaLnBrk="1" latinLnBrk="0" hangingPunct="1">
        <a:defRPr sz="2448" kern="1200">
          <a:solidFill>
            <a:schemeClr val="tx1"/>
          </a:solidFill>
          <a:latin typeface="+mn-lt"/>
          <a:ea typeface="+mn-ea"/>
          <a:cs typeface="+mn-cs"/>
        </a:defRPr>
      </a:lvl7pPr>
      <a:lvl8pPr marL="4351679" algn="l" defTabSz="621669" rtl="0" eaLnBrk="1" latinLnBrk="0" hangingPunct="1">
        <a:defRPr sz="2448" kern="1200">
          <a:solidFill>
            <a:schemeClr val="tx1"/>
          </a:solidFill>
          <a:latin typeface="+mn-lt"/>
          <a:ea typeface="+mn-ea"/>
          <a:cs typeface="+mn-cs"/>
        </a:defRPr>
      </a:lvl8pPr>
      <a:lvl9pPr marL="4973349" algn="l" defTabSz="621669" rtl="0" eaLnBrk="1" latinLnBrk="0" hangingPunct="1">
        <a:defRPr sz="244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2" y="233151"/>
            <a:ext cx="11375536" cy="621530"/>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29660" y="1476622"/>
            <a:ext cx="11375535" cy="2040374"/>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0816135"/>
      </p:ext>
    </p:extLst>
  </p:cSld>
  <p:clrMap bg1="dk1" tx1="lt1" bg2="dk2"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 id="2147484241" r:id="rId14"/>
    <p:sldLayoutId id="2147484242" r:id="rId15"/>
    <p:sldLayoutId id="2147484243" r:id="rId16"/>
    <p:sldLayoutId id="2147484244" r:id="rId17"/>
    <p:sldLayoutId id="2147484245" r:id="rId18"/>
    <p:sldLayoutId id="2147484248" r:id="rId19"/>
  </p:sldLayoutIdLst>
  <p:transition>
    <p:fade/>
  </p:transition>
  <p:timing>
    <p:tnLst>
      <p:par>
        <p:cTn id="1" dur="indefinite" restart="never" nodeType="tmRoot"/>
      </p:par>
    </p:tnLst>
  </p:timing>
  <p:txStyles>
    <p:titleStyle>
      <a:lvl1pPr algn="l" defTabSz="932559" rtl="0" eaLnBrk="1" latinLnBrk="0" hangingPunct="1">
        <a:lnSpc>
          <a:spcPct val="90000"/>
        </a:lnSpc>
        <a:spcBef>
          <a:spcPct val="0"/>
        </a:spcBef>
        <a:buNone/>
        <a:defRPr lang="en-US" sz="4488" b="0" kern="1200" cap="none" spc="-102" baseline="0" dirty="0" smtClean="0">
          <a:ln w="3175">
            <a:noFill/>
          </a:ln>
          <a:solidFill>
            <a:schemeClr val="bg1"/>
          </a:solidFill>
          <a:effectLst/>
          <a:latin typeface="Segoe UI Light" panose="020B0502040204020203" pitchFamily="34" charset="0"/>
          <a:ea typeface="+mn-ea"/>
          <a:cs typeface="Segoe UI Light" panose="020B0502040204020203" pitchFamily="34" charset="0"/>
        </a:defRPr>
      </a:lvl1pPr>
    </p:titleStyle>
    <p:bodyStyle>
      <a:lvl1pPr marL="469536" indent="-469536" algn="l" defTabSz="932559" rtl="0" eaLnBrk="1" latinLnBrk="0" hangingPunct="1">
        <a:lnSpc>
          <a:spcPct val="90000"/>
        </a:lnSpc>
        <a:spcBef>
          <a:spcPct val="20000"/>
        </a:spcBef>
        <a:buSzPct val="90000"/>
        <a:buFont typeface="Arial" panose="020B0604020202020204" pitchFamily="34" charset="0"/>
        <a:buChar char="•"/>
        <a:defRPr sz="3264" kern="1200">
          <a:solidFill>
            <a:schemeClr val="bg1"/>
          </a:solidFill>
          <a:latin typeface="Segoe UI Light" panose="020B0502040204020203" pitchFamily="34" charset="0"/>
          <a:ea typeface="+mn-ea"/>
          <a:cs typeface="Segoe UI Light" panose="020B0502040204020203" pitchFamily="34" charset="0"/>
        </a:defRPr>
      </a:lvl1pPr>
      <a:lvl2pPr marL="872691" indent="-403154" algn="l" defTabSz="932559" rtl="0" eaLnBrk="1" latinLnBrk="0" hangingPunct="1">
        <a:lnSpc>
          <a:spcPct val="90000"/>
        </a:lnSpc>
        <a:spcBef>
          <a:spcPct val="20000"/>
        </a:spcBef>
        <a:buSzPct val="90000"/>
        <a:buFont typeface="Segoe UI Light" panose="020B0502040204020203" pitchFamily="34" charset="0"/>
        <a:buChar char="−"/>
        <a:defRPr sz="2856" kern="1200">
          <a:solidFill>
            <a:schemeClr val="bg1"/>
          </a:solidFill>
          <a:latin typeface="Segoe UI Light" panose="020B0502040204020203" pitchFamily="34" charset="0"/>
          <a:ea typeface="+mn-ea"/>
          <a:cs typeface="Segoe UI Light" panose="020B0502040204020203" pitchFamily="34" charset="0"/>
        </a:defRPr>
      </a:lvl2pPr>
      <a:lvl3pPr marL="1283940" indent="-411249" algn="l" defTabSz="932559" rtl="0" eaLnBrk="1" latinLnBrk="0" hangingPunct="1">
        <a:lnSpc>
          <a:spcPct val="90000"/>
        </a:lnSpc>
        <a:spcBef>
          <a:spcPct val="20000"/>
        </a:spcBef>
        <a:buSzPct val="90000"/>
        <a:buFont typeface="Arial" panose="020B0604020202020204" pitchFamily="34" charset="0"/>
        <a:buChar char="•"/>
        <a:defRPr sz="2448" kern="1200">
          <a:solidFill>
            <a:schemeClr val="bg1"/>
          </a:solidFill>
          <a:latin typeface="Segoe UI Light" panose="020B0502040204020203" pitchFamily="34" charset="0"/>
          <a:ea typeface="+mn-ea"/>
          <a:cs typeface="Segoe UI Light" panose="020B0502040204020203" pitchFamily="34" charset="0"/>
        </a:defRPr>
      </a:lvl3pPr>
      <a:lvl4pPr marL="1636902" indent="-352962" algn="l" defTabSz="932559" rtl="0" eaLnBrk="1" latinLnBrk="0" hangingPunct="1">
        <a:lnSpc>
          <a:spcPct val="90000"/>
        </a:lnSpc>
        <a:spcBef>
          <a:spcPct val="20000"/>
        </a:spcBef>
        <a:buSzPct val="90000"/>
        <a:buFont typeface="Arial" panose="020B0604020202020204" pitchFamily="34" charset="0"/>
        <a:buChar char="•"/>
        <a:defRPr sz="2040" kern="1200">
          <a:solidFill>
            <a:schemeClr val="bg1"/>
          </a:solidFill>
          <a:latin typeface="Segoe UI Light" panose="020B0502040204020203" pitchFamily="34" charset="0"/>
          <a:ea typeface="+mn-ea"/>
          <a:cs typeface="Segoe UI Light" panose="020B0502040204020203" pitchFamily="34" charset="0"/>
        </a:defRPr>
      </a:lvl4pPr>
      <a:lvl5pPr marL="1980149" indent="-343247" algn="l" defTabSz="932559" rtl="0" eaLnBrk="1" latinLnBrk="0" hangingPunct="1">
        <a:lnSpc>
          <a:spcPct val="90000"/>
        </a:lnSpc>
        <a:spcBef>
          <a:spcPct val="20000"/>
        </a:spcBef>
        <a:buSzPct val="90000"/>
        <a:buFont typeface="Arial" panose="020B0604020202020204" pitchFamily="34" charset="0"/>
        <a:buChar char="•"/>
        <a:defRPr sz="2040" kern="1200">
          <a:solidFill>
            <a:schemeClr val="bg1"/>
          </a:solidFill>
          <a:latin typeface="Segoe UI Light" panose="020B0502040204020203" pitchFamily="34" charset="0"/>
          <a:ea typeface="+mn-ea"/>
          <a:cs typeface="Segoe UI Light" panose="020B0502040204020203" pitchFamily="34" charset="0"/>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4"/>
            <a:ext cx="11375537" cy="749249"/>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9" y="1211263"/>
            <a:ext cx="11378776" cy="2037104"/>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602315"/>
            <a:ext cx="511664" cy="95348"/>
          </a:xfrm>
          <a:prstGeom prst="rect">
            <a:avLst/>
          </a:prstGeom>
          <a:noFill/>
        </p:spPr>
        <p:txBody>
          <a:bodyPr wrap="square" lIns="0" tIns="0" rIns="182880" bIns="0" rtlCol="0" anchor="b" anchorCtr="0">
            <a:spAutoFit/>
          </a:bodyPr>
          <a:lstStyle>
            <a:lvl1pPr algn="r">
              <a:defRPr lang="en-US" sz="675" spc="-15" baseline="0" smtClean="0">
                <a:gradFill>
                  <a:gsLst>
                    <a:gs pos="0">
                      <a:schemeClr val="tx1"/>
                    </a:gs>
                    <a:gs pos="100000">
                      <a:schemeClr val="tx1"/>
                    </a:gs>
                  </a:gsLst>
                  <a:lin ang="5400000" scaled="0"/>
                </a:gradFill>
              </a:defRPr>
            </a:lvl1pPr>
          </a:lstStyle>
          <a:p>
            <a:pPr defTabSz="699359">
              <a:lnSpc>
                <a:spcPct val="90000"/>
              </a:lnSpc>
            </a:pPr>
            <a:fld id="{1BC86A1F-E589-44B2-A543-2EC98F5547A7}" type="slidenum">
              <a:rPr>
                <a:gradFill>
                  <a:gsLst>
                    <a:gs pos="0">
                      <a:srgbClr val="505050"/>
                    </a:gs>
                    <a:gs pos="100000">
                      <a:srgbClr val="505050"/>
                    </a:gs>
                  </a:gsLst>
                  <a:lin ang="5400000" scaled="0"/>
                </a:gradFill>
              </a:rPr>
              <a:pPr defTabSz="699359">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679794817"/>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 id="2147484269" r:id="rId18"/>
    <p:sldLayoutId id="2147484270" r:id="rId19"/>
    <p:sldLayoutId id="2147484271" r:id="rId20"/>
    <p:sldLayoutId id="2147484272" r:id="rId21"/>
    <p:sldLayoutId id="2147484273" r:id="rId22"/>
    <p:sldLayoutId id="2147484275" r:id="rId23"/>
    <p:sldLayoutId id="2147484276" r:id="rId24"/>
    <p:sldLayoutId id="2147484277" r:id="rId25"/>
    <p:sldLayoutId id="2147484278" r:id="rId26"/>
  </p:sldLayoutIdLst>
  <p:transition>
    <p:fade/>
  </p:transition>
  <p:timing>
    <p:tnLst>
      <p:par>
        <p:cTn id="1" dur="indefinite" restart="never" nodeType="tmRoot"/>
      </p:par>
    </p:tnLst>
  </p:timing>
  <p:hf hdr="0" dt="0"/>
  <p:txStyles>
    <p:titleStyle>
      <a:lvl1pPr algn="l" defTabSz="699359" rtl="0" eaLnBrk="1" latinLnBrk="0" hangingPunct="1">
        <a:lnSpc>
          <a:spcPct val="90000"/>
        </a:lnSpc>
        <a:spcBef>
          <a:spcPct val="0"/>
        </a:spcBef>
        <a:buNone/>
        <a:defRPr lang="en-US" sz="4049" b="0" kern="1200" cap="none" spc="-76"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259841" marR="0" indent="-259841" algn="l" defTabSz="699359" rtl="0" eaLnBrk="1" fontAlgn="auto" latinLnBrk="0" hangingPunct="1">
        <a:lnSpc>
          <a:spcPct val="90000"/>
        </a:lnSpc>
        <a:spcBef>
          <a:spcPct val="20000"/>
        </a:spcBef>
        <a:spcAft>
          <a:spcPts val="0"/>
        </a:spcAft>
        <a:buClrTx/>
        <a:buSzPct val="90000"/>
        <a:buFont typeface="Arial" pitchFamily="34" charset="0"/>
        <a:buChar char="•"/>
        <a:tabLst/>
        <a:defRPr sz="3000" kern="1200" spc="-53" baseline="0">
          <a:gradFill>
            <a:gsLst>
              <a:gs pos="1250">
                <a:schemeClr val="tx1"/>
              </a:gs>
              <a:gs pos="100000">
                <a:schemeClr val="tx1"/>
              </a:gs>
            </a:gsLst>
            <a:lin ang="5400000" scaled="0"/>
          </a:gradFill>
          <a:latin typeface="+mj-lt"/>
          <a:ea typeface="+mn-ea"/>
          <a:cs typeface="+mn-cs"/>
        </a:defRPr>
      </a:lvl1pPr>
      <a:lvl2pPr marL="438332" marR="0" indent="-178490" algn="l" defTabSz="699359" rtl="0" eaLnBrk="1" fontAlgn="auto" latinLnBrk="0" hangingPunct="1">
        <a:lnSpc>
          <a:spcPct val="90000"/>
        </a:lnSpc>
        <a:spcBef>
          <a:spcPct val="20000"/>
        </a:spcBef>
        <a:spcAft>
          <a:spcPts val="0"/>
        </a:spcAft>
        <a:buClrTx/>
        <a:buSzPct val="90000"/>
        <a:buFont typeface="Wingdings" pitchFamily="2" charset="2"/>
        <a:buChar char=""/>
        <a:tabLst/>
        <a:defRPr sz="2100" kern="1200" spc="0" baseline="0">
          <a:gradFill>
            <a:gsLst>
              <a:gs pos="1250">
                <a:schemeClr val="tx1"/>
              </a:gs>
              <a:gs pos="100000">
                <a:schemeClr val="tx1"/>
              </a:gs>
            </a:gsLst>
            <a:lin ang="5400000" scaled="0"/>
          </a:gradFill>
          <a:latin typeface="+mn-lt"/>
          <a:ea typeface="+mn-ea"/>
          <a:cs typeface="+mn-cs"/>
        </a:defRPr>
      </a:lvl2pPr>
      <a:lvl3pPr marL="610750" marR="0" indent="-172419" algn="l" defTabSz="699359" rtl="0" eaLnBrk="1" fontAlgn="auto" latinLnBrk="0" hangingPunct="1">
        <a:lnSpc>
          <a:spcPct val="90000"/>
        </a:lnSpc>
        <a:spcBef>
          <a:spcPct val="20000"/>
        </a:spcBef>
        <a:spcAft>
          <a:spcPts val="0"/>
        </a:spcAft>
        <a:buClrTx/>
        <a:buSzPct val="90000"/>
        <a:buFont typeface="Wingdings" pitchFamily="2" charset="2"/>
        <a:buChar char=""/>
        <a:tabLst>
          <a:tab pos="610750" algn="l"/>
        </a:tabLst>
        <a:defRPr sz="2100" kern="1200" spc="0" baseline="0">
          <a:gradFill>
            <a:gsLst>
              <a:gs pos="1250">
                <a:schemeClr val="tx1"/>
              </a:gs>
              <a:gs pos="100000">
                <a:schemeClr val="tx1"/>
              </a:gs>
            </a:gsLst>
            <a:lin ang="5400000" scaled="0"/>
          </a:gradFill>
          <a:latin typeface="+mn-lt"/>
          <a:ea typeface="+mn-ea"/>
          <a:cs typeface="+mn-cs"/>
        </a:defRPr>
      </a:lvl3pPr>
      <a:lvl4pPr marL="788026" marR="0" indent="-177276" algn="l" defTabSz="699359"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960445" marR="0" indent="-172419" algn="l" defTabSz="699359" rtl="0" eaLnBrk="1" fontAlgn="auto" latinLnBrk="0" hangingPunct="1">
        <a:lnSpc>
          <a:spcPct val="90000"/>
        </a:lnSpc>
        <a:spcBef>
          <a:spcPct val="20000"/>
        </a:spcBef>
        <a:spcAft>
          <a:spcPts val="0"/>
        </a:spcAft>
        <a:buClrTx/>
        <a:buSzPct val="90000"/>
        <a:buFont typeface="Wingdings" pitchFamily="2" charset="2"/>
        <a:buChar char=""/>
        <a:tabLst>
          <a:tab pos="960445" algn="l"/>
        </a:tabLst>
        <a:defRPr sz="1800" kern="1200" spc="0" baseline="0">
          <a:gradFill>
            <a:gsLst>
              <a:gs pos="1250">
                <a:schemeClr val="tx1"/>
              </a:gs>
              <a:gs pos="100000">
                <a:schemeClr val="tx1"/>
              </a:gs>
            </a:gsLst>
            <a:lin ang="5400000" scaled="0"/>
          </a:gradFill>
          <a:latin typeface="+mn-lt"/>
          <a:ea typeface="+mn-ea"/>
          <a:cs typeface="+mn-cs"/>
        </a:defRPr>
      </a:lvl5pPr>
      <a:lvl6pPr marL="1923238" indent="-174840" algn="l" defTabSz="699359"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72918" indent="-174840" algn="l" defTabSz="699359"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622597" indent="-174840" algn="l" defTabSz="699359"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72277" indent="-174840" algn="l" defTabSz="699359" rtl="0" eaLnBrk="1" latinLnBrk="0" hangingPunct="1">
        <a:spcBef>
          <a:spcPct val="20000"/>
        </a:spcBef>
        <a:buFont typeface="Arial" pitchFamily="34" charset="0"/>
        <a:buChar char="•"/>
        <a:defRPr sz="1499" kern="1200">
          <a:solidFill>
            <a:schemeClr val="tx1"/>
          </a:solidFill>
          <a:latin typeface="+mn-lt"/>
          <a:ea typeface="+mn-ea"/>
          <a:cs typeface="+mn-cs"/>
        </a:defRPr>
      </a:lvl9pPr>
    </p:bodyStyle>
    <p:otherStyle>
      <a:defPPr>
        <a:defRPr lang="en-US"/>
      </a:defPPr>
      <a:lvl1pPr marL="0" algn="l" defTabSz="699359" rtl="0" eaLnBrk="1" latinLnBrk="0" hangingPunct="1">
        <a:defRPr sz="1349" kern="1200">
          <a:solidFill>
            <a:schemeClr val="tx1"/>
          </a:solidFill>
          <a:latin typeface="+mn-lt"/>
          <a:ea typeface="+mn-ea"/>
          <a:cs typeface="+mn-cs"/>
        </a:defRPr>
      </a:lvl1pPr>
      <a:lvl2pPr marL="349680" algn="l" defTabSz="699359" rtl="0" eaLnBrk="1" latinLnBrk="0" hangingPunct="1">
        <a:defRPr sz="1349" kern="1200">
          <a:solidFill>
            <a:schemeClr val="tx1"/>
          </a:solidFill>
          <a:latin typeface="+mn-lt"/>
          <a:ea typeface="+mn-ea"/>
          <a:cs typeface="+mn-cs"/>
        </a:defRPr>
      </a:lvl2pPr>
      <a:lvl3pPr marL="699359" algn="l" defTabSz="699359" rtl="0" eaLnBrk="1" latinLnBrk="0" hangingPunct="1">
        <a:defRPr sz="1349" kern="1200">
          <a:solidFill>
            <a:schemeClr val="tx1"/>
          </a:solidFill>
          <a:latin typeface="+mn-lt"/>
          <a:ea typeface="+mn-ea"/>
          <a:cs typeface="+mn-cs"/>
        </a:defRPr>
      </a:lvl3pPr>
      <a:lvl4pPr marL="1049039" algn="l" defTabSz="699359" rtl="0" eaLnBrk="1" latinLnBrk="0" hangingPunct="1">
        <a:defRPr sz="1349" kern="1200">
          <a:solidFill>
            <a:schemeClr val="tx1"/>
          </a:solidFill>
          <a:latin typeface="+mn-lt"/>
          <a:ea typeface="+mn-ea"/>
          <a:cs typeface="+mn-cs"/>
        </a:defRPr>
      </a:lvl4pPr>
      <a:lvl5pPr marL="1398718" algn="l" defTabSz="699359" rtl="0" eaLnBrk="1" latinLnBrk="0" hangingPunct="1">
        <a:defRPr sz="1349" kern="1200">
          <a:solidFill>
            <a:schemeClr val="tx1"/>
          </a:solidFill>
          <a:latin typeface="+mn-lt"/>
          <a:ea typeface="+mn-ea"/>
          <a:cs typeface="+mn-cs"/>
        </a:defRPr>
      </a:lvl5pPr>
      <a:lvl6pPr marL="1748399" algn="l" defTabSz="699359" rtl="0" eaLnBrk="1" latinLnBrk="0" hangingPunct="1">
        <a:defRPr sz="1349" kern="1200">
          <a:solidFill>
            <a:schemeClr val="tx1"/>
          </a:solidFill>
          <a:latin typeface="+mn-lt"/>
          <a:ea typeface="+mn-ea"/>
          <a:cs typeface="+mn-cs"/>
        </a:defRPr>
      </a:lvl6pPr>
      <a:lvl7pPr marL="2098078" algn="l" defTabSz="699359" rtl="0" eaLnBrk="1" latinLnBrk="0" hangingPunct="1">
        <a:defRPr sz="1349" kern="1200">
          <a:solidFill>
            <a:schemeClr val="tx1"/>
          </a:solidFill>
          <a:latin typeface="+mn-lt"/>
          <a:ea typeface="+mn-ea"/>
          <a:cs typeface="+mn-cs"/>
        </a:defRPr>
      </a:lvl7pPr>
      <a:lvl8pPr marL="2447757" algn="l" defTabSz="699359" rtl="0" eaLnBrk="1" latinLnBrk="0" hangingPunct="1">
        <a:defRPr sz="1349" kern="1200">
          <a:solidFill>
            <a:schemeClr val="tx1"/>
          </a:solidFill>
          <a:latin typeface="+mn-lt"/>
          <a:ea typeface="+mn-ea"/>
          <a:cs typeface="+mn-cs"/>
        </a:defRPr>
      </a:lvl8pPr>
      <a:lvl9pPr marL="2797438" algn="l" defTabSz="699359" rtl="0" eaLnBrk="1" latinLnBrk="0" hangingPunct="1">
        <a:defRPr sz="134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2085"/>
            <a:ext cx="11375537" cy="749249"/>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400" y="1211263"/>
            <a:ext cx="11378776" cy="2037104"/>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602315"/>
            <a:ext cx="511664" cy="95348"/>
          </a:xfrm>
          <a:prstGeom prst="rect">
            <a:avLst/>
          </a:prstGeom>
          <a:noFill/>
        </p:spPr>
        <p:txBody>
          <a:bodyPr wrap="square" lIns="0" tIns="0" rIns="182880" bIns="0" rtlCol="0" anchor="b" anchorCtr="0">
            <a:spAutoFit/>
          </a:bodyPr>
          <a:lstStyle>
            <a:lvl1pPr algn="r">
              <a:defRPr lang="en-US" sz="675" spc="-15" baseline="0" smtClean="0">
                <a:gradFill>
                  <a:gsLst>
                    <a:gs pos="0">
                      <a:schemeClr val="tx1"/>
                    </a:gs>
                    <a:gs pos="100000">
                      <a:schemeClr val="tx1"/>
                    </a:gs>
                  </a:gsLst>
                  <a:lin ang="5400000" scaled="0"/>
                </a:gradFill>
              </a:defRPr>
            </a:lvl1pPr>
          </a:lstStyle>
          <a:p>
            <a:pPr defTabSz="699225">
              <a:lnSpc>
                <a:spcPct val="90000"/>
              </a:lnSpc>
            </a:pPr>
            <a:fld id="{1BC86A1F-E589-44B2-A543-2EC98F5547A7}" type="slidenum">
              <a:rPr>
                <a:gradFill>
                  <a:gsLst>
                    <a:gs pos="0">
                      <a:srgbClr val="505050"/>
                    </a:gs>
                    <a:gs pos="100000">
                      <a:srgbClr val="505050"/>
                    </a:gs>
                  </a:gsLst>
                  <a:lin ang="5400000" scaled="0"/>
                </a:gradFill>
              </a:rPr>
              <a:pPr defTabSz="699225">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87905065"/>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294" r:id="rId15"/>
    <p:sldLayoutId id="2147484295" r:id="rId16"/>
    <p:sldLayoutId id="2147484296" r:id="rId17"/>
    <p:sldLayoutId id="2147484297" r:id="rId18"/>
    <p:sldLayoutId id="2147484298" r:id="rId19"/>
    <p:sldLayoutId id="2147484299" r:id="rId20"/>
    <p:sldLayoutId id="2147484300" r:id="rId21"/>
    <p:sldLayoutId id="2147484301" r:id="rId22"/>
    <p:sldLayoutId id="2147484302" r:id="rId23"/>
    <p:sldLayoutId id="2147484303" r:id="rId24"/>
    <p:sldLayoutId id="2147484304" r:id="rId25"/>
    <p:sldLayoutId id="2147484305" r:id="rId26"/>
    <p:sldLayoutId id="2147484306" r:id="rId27"/>
  </p:sldLayoutIdLst>
  <p:transition>
    <p:fade/>
  </p:transition>
  <p:timing>
    <p:tnLst>
      <p:par>
        <p:cTn id="1" dur="indefinite" restart="never" nodeType="tmRoot"/>
      </p:par>
    </p:tnLst>
  </p:timing>
  <p:hf hdr="0" dt="0"/>
  <p:txStyles>
    <p:titleStyle>
      <a:lvl1pPr algn="l" defTabSz="699225" rtl="0" eaLnBrk="1" latinLnBrk="0" hangingPunct="1">
        <a:lnSpc>
          <a:spcPct val="90000"/>
        </a:lnSpc>
        <a:spcBef>
          <a:spcPct val="0"/>
        </a:spcBef>
        <a:buNone/>
        <a:defRPr lang="en-US" sz="4048" b="0" kern="1200" cap="none" spc="-76"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259791" marR="0" indent="-259791" algn="l" defTabSz="699225" rtl="0" eaLnBrk="1" fontAlgn="auto" latinLnBrk="0" hangingPunct="1">
        <a:lnSpc>
          <a:spcPct val="90000"/>
        </a:lnSpc>
        <a:spcBef>
          <a:spcPct val="20000"/>
        </a:spcBef>
        <a:spcAft>
          <a:spcPts val="0"/>
        </a:spcAft>
        <a:buClrTx/>
        <a:buSzPct val="90000"/>
        <a:buFont typeface="Arial" pitchFamily="34" charset="0"/>
        <a:buChar char="•"/>
        <a:tabLst/>
        <a:defRPr sz="3000" kern="1200" spc="-53" baseline="0">
          <a:gradFill>
            <a:gsLst>
              <a:gs pos="1250">
                <a:schemeClr val="tx1"/>
              </a:gs>
              <a:gs pos="100000">
                <a:schemeClr val="tx1"/>
              </a:gs>
            </a:gsLst>
            <a:lin ang="5400000" scaled="0"/>
          </a:gradFill>
          <a:latin typeface="+mj-lt"/>
          <a:ea typeface="+mn-ea"/>
          <a:cs typeface="+mn-cs"/>
        </a:defRPr>
      </a:lvl1pPr>
      <a:lvl2pPr marL="438248" marR="0" indent="-178456" algn="l" defTabSz="699225" rtl="0" eaLnBrk="1" fontAlgn="auto" latinLnBrk="0" hangingPunct="1">
        <a:lnSpc>
          <a:spcPct val="90000"/>
        </a:lnSpc>
        <a:spcBef>
          <a:spcPct val="20000"/>
        </a:spcBef>
        <a:spcAft>
          <a:spcPts val="0"/>
        </a:spcAft>
        <a:buClrTx/>
        <a:buSzPct val="90000"/>
        <a:buFont typeface="Wingdings" pitchFamily="2" charset="2"/>
        <a:buChar char=""/>
        <a:tabLst/>
        <a:defRPr sz="2100" kern="1200" spc="0" baseline="0">
          <a:gradFill>
            <a:gsLst>
              <a:gs pos="1250">
                <a:schemeClr val="tx1"/>
              </a:gs>
              <a:gs pos="100000">
                <a:schemeClr val="tx1"/>
              </a:gs>
            </a:gsLst>
            <a:lin ang="5400000" scaled="0"/>
          </a:gradFill>
          <a:latin typeface="+mn-lt"/>
          <a:ea typeface="+mn-ea"/>
          <a:cs typeface="+mn-cs"/>
        </a:defRPr>
      </a:lvl2pPr>
      <a:lvl3pPr marL="610632" marR="0" indent="-172386" algn="l" defTabSz="699225" rtl="0" eaLnBrk="1" fontAlgn="auto" latinLnBrk="0" hangingPunct="1">
        <a:lnSpc>
          <a:spcPct val="90000"/>
        </a:lnSpc>
        <a:spcBef>
          <a:spcPct val="20000"/>
        </a:spcBef>
        <a:spcAft>
          <a:spcPts val="0"/>
        </a:spcAft>
        <a:buClrTx/>
        <a:buSzPct val="90000"/>
        <a:buFont typeface="Wingdings" pitchFamily="2" charset="2"/>
        <a:buChar char=""/>
        <a:tabLst>
          <a:tab pos="610632" algn="l"/>
        </a:tabLst>
        <a:defRPr sz="2100" kern="1200" spc="0" baseline="0">
          <a:gradFill>
            <a:gsLst>
              <a:gs pos="1250">
                <a:schemeClr val="tx1"/>
              </a:gs>
              <a:gs pos="100000">
                <a:schemeClr val="tx1"/>
              </a:gs>
            </a:gsLst>
            <a:lin ang="5400000" scaled="0"/>
          </a:gradFill>
          <a:latin typeface="+mn-lt"/>
          <a:ea typeface="+mn-ea"/>
          <a:cs typeface="+mn-cs"/>
        </a:defRPr>
      </a:lvl3pPr>
      <a:lvl4pPr marL="787875" marR="0" indent="-177242" algn="l" defTabSz="69922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960260" marR="0" indent="-172386" algn="l" defTabSz="699225" rtl="0" eaLnBrk="1" fontAlgn="auto" latinLnBrk="0" hangingPunct="1">
        <a:lnSpc>
          <a:spcPct val="90000"/>
        </a:lnSpc>
        <a:spcBef>
          <a:spcPct val="20000"/>
        </a:spcBef>
        <a:spcAft>
          <a:spcPts val="0"/>
        </a:spcAft>
        <a:buClrTx/>
        <a:buSzPct val="90000"/>
        <a:buFont typeface="Wingdings" pitchFamily="2" charset="2"/>
        <a:buChar char=""/>
        <a:tabLst>
          <a:tab pos="960260" algn="l"/>
        </a:tabLst>
        <a:defRPr sz="1800" kern="1200" spc="0" baseline="0">
          <a:gradFill>
            <a:gsLst>
              <a:gs pos="1250">
                <a:schemeClr val="tx1"/>
              </a:gs>
              <a:gs pos="100000">
                <a:schemeClr val="tx1"/>
              </a:gs>
            </a:gsLst>
            <a:lin ang="5400000" scaled="0"/>
          </a:gradFill>
          <a:latin typeface="+mn-lt"/>
          <a:ea typeface="+mn-ea"/>
          <a:cs typeface="+mn-cs"/>
        </a:defRPr>
      </a:lvl5pPr>
      <a:lvl6pPr marL="1922868" indent="-174807" algn="l" defTabSz="699225" rtl="0" eaLnBrk="1" latinLnBrk="0" hangingPunct="1">
        <a:spcBef>
          <a:spcPct val="20000"/>
        </a:spcBef>
        <a:buFont typeface="Arial" pitchFamily="34" charset="0"/>
        <a:buChar char="•"/>
        <a:defRPr sz="1498" kern="1200">
          <a:solidFill>
            <a:schemeClr val="tx1"/>
          </a:solidFill>
          <a:latin typeface="+mn-lt"/>
          <a:ea typeface="+mn-ea"/>
          <a:cs typeface="+mn-cs"/>
        </a:defRPr>
      </a:lvl6pPr>
      <a:lvl7pPr marL="2272482" indent="-174807" algn="l" defTabSz="699225" rtl="0" eaLnBrk="1" latinLnBrk="0" hangingPunct="1">
        <a:spcBef>
          <a:spcPct val="20000"/>
        </a:spcBef>
        <a:buFont typeface="Arial" pitchFamily="34" charset="0"/>
        <a:buChar char="•"/>
        <a:defRPr sz="1498" kern="1200">
          <a:solidFill>
            <a:schemeClr val="tx1"/>
          </a:solidFill>
          <a:latin typeface="+mn-lt"/>
          <a:ea typeface="+mn-ea"/>
          <a:cs typeface="+mn-cs"/>
        </a:defRPr>
      </a:lvl7pPr>
      <a:lvl8pPr marL="2622094" indent="-174807" algn="l" defTabSz="699225" rtl="0" eaLnBrk="1" latinLnBrk="0" hangingPunct="1">
        <a:spcBef>
          <a:spcPct val="20000"/>
        </a:spcBef>
        <a:buFont typeface="Arial" pitchFamily="34" charset="0"/>
        <a:buChar char="•"/>
        <a:defRPr sz="1498" kern="1200">
          <a:solidFill>
            <a:schemeClr val="tx1"/>
          </a:solidFill>
          <a:latin typeface="+mn-lt"/>
          <a:ea typeface="+mn-ea"/>
          <a:cs typeface="+mn-cs"/>
        </a:defRPr>
      </a:lvl8pPr>
      <a:lvl9pPr marL="2971706" indent="-174807" algn="l" defTabSz="699225" rtl="0" eaLnBrk="1" latinLnBrk="0" hangingPunct="1">
        <a:spcBef>
          <a:spcPct val="20000"/>
        </a:spcBef>
        <a:buFont typeface="Arial" pitchFamily="34" charset="0"/>
        <a:buChar char="•"/>
        <a:defRPr sz="1498" kern="1200">
          <a:solidFill>
            <a:schemeClr val="tx1"/>
          </a:solidFill>
          <a:latin typeface="+mn-lt"/>
          <a:ea typeface="+mn-ea"/>
          <a:cs typeface="+mn-cs"/>
        </a:defRPr>
      </a:lvl9pPr>
    </p:bodyStyle>
    <p:otherStyle>
      <a:defPPr>
        <a:defRPr lang="en-US"/>
      </a:defPPr>
      <a:lvl1pPr marL="0" algn="l" defTabSz="699225" rtl="0" eaLnBrk="1" latinLnBrk="0" hangingPunct="1">
        <a:defRPr sz="1348" kern="1200">
          <a:solidFill>
            <a:schemeClr val="tx1"/>
          </a:solidFill>
          <a:latin typeface="+mn-lt"/>
          <a:ea typeface="+mn-ea"/>
          <a:cs typeface="+mn-cs"/>
        </a:defRPr>
      </a:lvl1pPr>
      <a:lvl2pPr marL="349613" algn="l" defTabSz="699225" rtl="0" eaLnBrk="1" latinLnBrk="0" hangingPunct="1">
        <a:defRPr sz="1348" kern="1200">
          <a:solidFill>
            <a:schemeClr val="tx1"/>
          </a:solidFill>
          <a:latin typeface="+mn-lt"/>
          <a:ea typeface="+mn-ea"/>
          <a:cs typeface="+mn-cs"/>
        </a:defRPr>
      </a:lvl2pPr>
      <a:lvl3pPr marL="699225" algn="l" defTabSz="699225" rtl="0" eaLnBrk="1" latinLnBrk="0" hangingPunct="1">
        <a:defRPr sz="1348" kern="1200">
          <a:solidFill>
            <a:schemeClr val="tx1"/>
          </a:solidFill>
          <a:latin typeface="+mn-lt"/>
          <a:ea typeface="+mn-ea"/>
          <a:cs typeface="+mn-cs"/>
        </a:defRPr>
      </a:lvl3pPr>
      <a:lvl4pPr marL="1048838" algn="l" defTabSz="699225" rtl="0" eaLnBrk="1" latinLnBrk="0" hangingPunct="1">
        <a:defRPr sz="1348" kern="1200">
          <a:solidFill>
            <a:schemeClr val="tx1"/>
          </a:solidFill>
          <a:latin typeface="+mn-lt"/>
          <a:ea typeface="+mn-ea"/>
          <a:cs typeface="+mn-cs"/>
        </a:defRPr>
      </a:lvl4pPr>
      <a:lvl5pPr marL="1398449" algn="l" defTabSz="699225" rtl="0" eaLnBrk="1" latinLnBrk="0" hangingPunct="1">
        <a:defRPr sz="1348" kern="1200">
          <a:solidFill>
            <a:schemeClr val="tx1"/>
          </a:solidFill>
          <a:latin typeface="+mn-lt"/>
          <a:ea typeface="+mn-ea"/>
          <a:cs typeface="+mn-cs"/>
        </a:defRPr>
      </a:lvl5pPr>
      <a:lvl6pPr marL="1748064" algn="l" defTabSz="699225" rtl="0" eaLnBrk="1" latinLnBrk="0" hangingPunct="1">
        <a:defRPr sz="1348" kern="1200">
          <a:solidFill>
            <a:schemeClr val="tx1"/>
          </a:solidFill>
          <a:latin typeface="+mn-lt"/>
          <a:ea typeface="+mn-ea"/>
          <a:cs typeface="+mn-cs"/>
        </a:defRPr>
      </a:lvl6pPr>
      <a:lvl7pPr marL="2097675" algn="l" defTabSz="699225" rtl="0" eaLnBrk="1" latinLnBrk="0" hangingPunct="1">
        <a:defRPr sz="1348" kern="1200">
          <a:solidFill>
            <a:schemeClr val="tx1"/>
          </a:solidFill>
          <a:latin typeface="+mn-lt"/>
          <a:ea typeface="+mn-ea"/>
          <a:cs typeface="+mn-cs"/>
        </a:defRPr>
      </a:lvl7pPr>
      <a:lvl8pPr marL="2447287" algn="l" defTabSz="699225" rtl="0" eaLnBrk="1" latinLnBrk="0" hangingPunct="1">
        <a:defRPr sz="1348" kern="1200">
          <a:solidFill>
            <a:schemeClr val="tx1"/>
          </a:solidFill>
          <a:latin typeface="+mn-lt"/>
          <a:ea typeface="+mn-ea"/>
          <a:cs typeface="+mn-cs"/>
        </a:defRPr>
      </a:lvl8pPr>
      <a:lvl9pPr marL="2796900" algn="l" defTabSz="699225" rtl="0" eaLnBrk="1" latinLnBrk="0" hangingPunct="1">
        <a:defRPr sz="134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7399250"/>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3" r:id="rId16"/>
    <p:sldLayoutId id="2147484324" r:id="rId17"/>
    <p:sldLayoutId id="2147484325" r:id="rId18"/>
    <p:sldLayoutId id="2147484326" r:id="rId19"/>
    <p:sldLayoutId id="2147484327" r:id="rId20"/>
    <p:sldLayoutId id="2147484328" r:id="rId21"/>
    <p:sldLayoutId id="2147484329" r:id="rId22"/>
    <p:sldLayoutId id="2147484330" r:id="rId23"/>
    <p:sldLayoutId id="2147484331" r:id="rId24"/>
    <p:sldLayoutId id="2147484332" r:id="rId25"/>
    <p:sldLayoutId id="2147484333" r:id="rId2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2082"/>
            <a:ext cx="11887200" cy="946413"/>
          </a:xfrm>
          <a:prstGeom prst="rect">
            <a:avLst/>
          </a:prstGeom>
        </p:spPr>
        <p:txBody>
          <a:bodyPr vert="horz" wrap="square" lIns="146304" tIns="91440" rIns="146304" bIns="9144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320" y="1211264"/>
            <a:ext cx="11887200" cy="2609945"/>
          </a:xfrm>
          <a:prstGeom prst="rect">
            <a:avLst/>
          </a:prstGeom>
        </p:spPr>
        <p:txBody>
          <a:bodyPr vert="horz" lIns="182880" tIns="146304" rIns="182880" bIns="146304"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2"/>
          <p:cNvSpPr>
            <a:spLocks noGrp="1"/>
          </p:cNvSpPr>
          <p:nvPr>
            <p:ph type="sldNum" sz="quarter" idx="4"/>
          </p:nvPr>
        </p:nvSpPr>
        <p:spPr>
          <a:xfrm>
            <a:off x="11650175" y="6570531"/>
            <a:ext cx="511664" cy="127131"/>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defTabSz="932563">
              <a:lnSpc>
                <a:spcPct val="90000"/>
              </a:lnSpc>
            </a:pPr>
            <a:fld id="{1BC86A1F-E589-44B2-A543-2EC98F5547A7}" type="slidenum">
              <a:rPr>
                <a:gradFill>
                  <a:gsLst>
                    <a:gs pos="0">
                      <a:srgbClr val="505050"/>
                    </a:gs>
                    <a:gs pos="100000">
                      <a:srgbClr val="505050"/>
                    </a:gs>
                  </a:gsLst>
                  <a:lin ang="5400000" scaled="0"/>
                </a:gradFill>
              </a:rPr>
              <a:pPr defTabSz="932563">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639444301"/>
      </p:ext>
    </p:extLst>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 id="2147484347" r:id="rId13"/>
    <p:sldLayoutId id="214748434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accent3"/>
              </a:gs>
              <a:gs pos="100000">
                <a:schemeClr val="accent3"/>
              </a:gs>
            </a:gsLst>
            <a:lin ang="5400000" scaled="0"/>
          </a:gradFill>
          <a:effectLst/>
          <a:latin typeface="+mj-lt"/>
          <a:ea typeface="+mn-ea"/>
          <a:cs typeface="Arial" charset="0"/>
        </a:defRPr>
      </a:lvl1pPr>
    </p:titleStyle>
    <p:bodyStyle>
      <a:lvl1pPr marL="346487" marR="0" indent="-346487"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71" baseline="0">
          <a:gradFill>
            <a:gsLst>
              <a:gs pos="1250">
                <a:schemeClr val="tx1"/>
              </a:gs>
              <a:gs pos="100000">
                <a:schemeClr val="tx1"/>
              </a:gs>
            </a:gsLst>
            <a:lin ang="5400000" scaled="0"/>
          </a:gradFill>
          <a:latin typeface="+mj-lt"/>
          <a:ea typeface="+mn-ea"/>
          <a:cs typeface="+mn-cs"/>
        </a:defRPr>
      </a:lvl1pPr>
      <a:lvl2pPr marL="584494" marR="0" indent="-238008" algn="l" defTabSz="932563"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406" marR="0" indent="-229912" algn="l" defTabSz="932563" rtl="0" eaLnBrk="1" fontAlgn="auto" latinLnBrk="0" hangingPunct="1">
        <a:lnSpc>
          <a:spcPct val="90000"/>
        </a:lnSpc>
        <a:spcBef>
          <a:spcPct val="20000"/>
        </a:spcBef>
        <a:spcAft>
          <a:spcPts val="0"/>
        </a:spcAft>
        <a:buClrTx/>
        <a:buSzPct val="90000"/>
        <a:buFont typeface="Wingdings" pitchFamily="2" charset="2"/>
        <a:buChar char=""/>
        <a:tabLst>
          <a:tab pos="814406" algn="l"/>
        </a:tabLst>
        <a:defRPr sz="2800" kern="1200" spc="0" baseline="0">
          <a:gradFill>
            <a:gsLst>
              <a:gs pos="1250">
                <a:schemeClr val="tx1"/>
              </a:gs>
              <a:gs pos="100000">
                <a:schemeClr val="tx1"/>
              </a:gs>
            </a:gsLst>
            <a:lin ang="5400000" scaled="0"/>
          </a:gradFill>
          <a:latin typeface="+mn-lt"/>
          <a:ea typeface="+mn-ea"/>
          <a:cs typeface="+mn-cs"/>
        </a:defRPr>
      </a:lvl3pPr>
      <a:lvl4pPr marL="1050795" marR="0" indent="-236388" algn="l" defTabSz="9325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707" marR="0" indent="-229912" algn="l" defTabSz="932563" rtl="0" eaLnBrk="1" fontAlgn="auto" latinLnBrk="0" hangingPunct="1">
        <a:lnSpc>
          <a:spcPct val="90000"/>
        </a:lnSpc>
        <a:spcBef>
          <a:spcPct val="20000"/>
        </a:spcBef>
        <a:spcAft>
          <a:spcPts val="0"/>
        </a:spcAft>
        <a:buClrTx/>
        <a:buSzPct val="90000"/>
        <a:buFont typeface="Wingdings" pitchFamily="2" charset="2"/>
        <a:buChar char=""/>
        <a:tabLst>
          <a:tab pos="1280707" algn="l"/>
        </a:tabLst>
        <a:defRPr sz="24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7391070"/>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 id="2147484363" r:id="rId14"/>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1.png"/><Relationship Id="rId3" Type="http://schemas.openxmlformats.org/officeDocument/2006/relationships/image" Target="../media/image62.jp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72.png"/><Relationship Id="rId1" Type="http://schemas.openxmlformats.org/officeDocument/2006/relationships/slideLayout" Target="../slideLayouts/slideLayout260.xml"/><Relationship Id="rId6" Type="http://schemas.openxmlformats.org/officeDocument/2006/relationships/image" Target="../media/image69.png"/><Relationship Id="rId11" Type="http://schemas.openxmlformats.org/officeDocument/2006/relationships/image" Target="../media/image77.png"/><Relationship Id="rId5" Type="http://schemas.openxmlformats.org/officeDocument/2006/relationships/image" Target="../media/image68.png"/><Relationship Id="rId15" Type="http://schemas.openxmlformats.org/officeDocument/2006/relationships/image" Target="../media/image64.png"/><Relationship Id="rId10" Type="http://schemas.openxmlformats.org/officeDocument/2006/relationships/image" Target="../media/image76.png"/><Relationship Id="rId4" Type="http://schemas.openxmlformats.org/officeDocument/2006/relationships/image" Target="../media/image66.png"/><Relationship Id="rId9" Type="http://schemas.openxmlformats.org/officeDocument/2006/relationships/image" Target="../media/image75.png"/><Relationship Id="rId14"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50.jpeg"/><Relationship Id="rId11" Type="http://schemas.openxmlformats.org/officeDocument/2006/relationships/image" Target="../media/image55.jpg"/><Relationship Id="rId5" Type="http://schemas.openxmlformats.org/officeDocument/2006/relationships/image" Target="../media/image49.jp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eg"/><Relationship Id="rId18" Type="http://schemas.openxmlformats.org/officeDocument/2006/relationships/image" Target="../media/image94.jpe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jpeg"/><Relationship Id="rId17" Type="http://schemas.openxmlformats.org/officeDocument/2006/relationships/image" Target="../media/image93.png"/><Relationship Id="rId25" Type="http://schemas.openxmlformats.org/officeDocument/2006/relationships/image" Target="../media/image101.png"/><Relationship Id="rId2" Type="http://schemas.openxmlformats.org/officeDocument/2006/relationships/notesSlide" Target="../notesSlides/notesSlide12.xml"/><Relationship Id="rId16" Type="http://schemas.openxmlformats.org/officeDocument/2006/relationships/image" Target="../media/image92.jpeg"/><Relationship Id="rId20" Type="http://schemas.openxmlformats.org/officeDocument/2006/relationships/image" Target="../media/image96.jpeg"/><Relationship Id="rId1" Type="http://schemas.openxmlformats.org/officeDocument/2006/relationships/slideLayout" Target="../slideLayouts/slideLayout272.xml"/><Relationship Id="rId6" Type="http://schemas.openxmlformats.org/officeDocument/2006/relationships/image" Target="../media/image82.jpeg"/><Relationship Id="rId11" Type="http://schemas.openxmlformats.org/officeDocument/2006/relationships/image" Target="../media/image87.jpeg"/><Relationship Id="rId24" Type="http://schemas.openxmlformats.org/officeDocument/2006/relationships/image" Target="../media/image100.png"/><Relationship Id="rId5" Type="http://schemas.openxmlformats.org/officeDocument/2006/relationships/image" Target="../media/image81.jpeg"/><Relationship Id="rId15" Type="http://schemas.openxmlformats.org/officeDocument/2006/relationships/image" Target="../media/image91.png"/><Relationship Id="rId23" Type="http://schemas.openxmlformats.org/officeDocument/2006/relationships/image" Target="../media/image99.jpeg"/><Relationship Id="rId10" Type="http://schemas.openxmlformats.org/officeDocument/2006/relationships/image" Target="../media/image86.jpeg"/><Relationship Id="rId19" Type="http://schemas.openxmlformats.org/officeDocument/2006/relationships/image" Target="../media/image95.pn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png"/><Relationship Id="rId22" Type="http://schemas.openxmlformats.org/officeDocument/2006/relationships/image" Target="../media/image9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72.xml"/><Relationship Id="rId4" Type="http://schemas.openxmlformats.org/officeDocument/2006/relationships/image" Target="../media/image113.png"/></Relationships>
</file>

<file path=ppt/slides/_rels/slide16.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png"/><Relationship Id="rId18" Type="http://schemas.openxmlformats.org/officeDocument/2006/relationships/image" Target="../media/image96.jpeg"/><Relationship Id="rId26" Type="http://schemas.openxmlformats.org/officeDocument/2006/relationships/diagramColors" Target="../diagrams/colors2.xml"/><Relationship Id="rId3" Type="http://schemas.openxmlformats.org/officeDocument/2006/relationships/image" Target="../media/image114.png"/><Relationship Id="rId21" Type="http://schemas.openxmlformats.org/officeDocument/2006/relationships/image" Target="../media/image100.png"/><Relationship Id="rId7" Type="http://schemas.openxmlformats.org/officeDocument/2006/relationships/image" Target="../media/image83.png"/><Relationship Id="rId12" Type="http://schemas.openxmlformats.org/officeDocument/2006/relationships/image" Target="../media/image89.jpeg"/><Relationship Id="rId17" Type="http://schemas.openxmlformats.org/officeDocument/2006/relationships/image" Target="../media/image94.jpeg"/><Relationship Id="rId25" Type="http://schemas.openxmlformats.org/officeDocument/2006/relationships/diagramQuickStyle" Target="../diagrams/quickStyle2.xml"/><Relationship Id="rId2" Type="http://schemas.openxmlformats.org/officeDocument/2006/relationships/notesSlide" Target="../notesSlides/notesSlide14.xml"/><Relationship Id="rId16" Type="http://schemas.openxmlformats.org/officeDocument/2006/relationships/image" Target="../media/image93.png"/><Relationship Id="rId20" Type="http://schemas.openxmlformats.org/officeDocument/2006/relationships/image" Target="../media/image98.png"/><Relationship Id="rId29" Type="http://schemas.openxmlformats.org/officeDocument/2006/relationships/image" Target="../media/image117.png"/><Relationship Id="rId1" Type="http://schemas.openxmlformats.org/officeDocument/2006/relationships/slideLayout" Target="../slideLayouts/slideLayout272.xml"/><Relationship Id="rId6" Type="http://schemas.openxmlformats.org/officeDocument/2006/relationships/image" Target="../media/image82.jpeg"/><Relationship Id="rId11" Type="http://schemas.openxmlformats.org/officeDocument/2006/relationships/image" Target="../media/image88.jpeg"/><Relationship Id="rId24" Type="http://schemas.openxmlformats.org/officeDocument/2006/relationships/diagramLayout" Target="../diagrams/layout2.xml"/><Relationship Id="rId5" Type="http://schemas.openxmlformats.org/officeDocument/2006/relationships/image" Target="../media/image80.jpeg"/><Relationship Id="rId15" Type="http://schemas.openxmlformats.org/officeDocument/2006/relationships/image" Target="../media/image92.jpeg"/><Relationship Id="rId23" Type="http://schemas.openxmlformats.org/officeDocument/2006/relationships/diagramData" Target="../diagrams/data2.xml"/><Relationship Id="rId28" Type="http://schemas.openxmlformats.org/officeDocument/2006/relationships/image" Target="../media/image116.png"/><Relationship Id="rId10" Type="http://schemas.openxmlformats.org/officeDocument/2006/relationships/image" Target="../media/image87.jpeg"/><Relationship Id="rId19" Type="http://schemas.openxmlformats.org/officeDocument/2006/relationships/image" Target="../media/image97.png"/><Relationship Id="rId4" Type="http://schemas.openxmlformats.org/officeDocument/2006/relationships/image" Target="../media/image79.png"/><Relationship Id="rId9" Type="http://schemas.openxmlformats.org/officeDocument/2006/relationships/image" Target="../media/image86.jpeg"/><Relationship Id="rId14" Type="http://schemas.openxmlformats.org/officeDocument/2006/relationships/image" Target="../media/image91.png"/><Relationship Id="rId22" Type="http://schemas.openxmlformats.org/officeDocument/2006/relationships/image" Target="../media/image115.png"/><Relationship Id="rId27" Type="http://schemas.microsoft.com/office/2007/relationships/diagramDrawing" Target="../diagrams/drawing2.xml"/><Relationship Id="rId30" Type="http://schemas.openxmlformats.org/officeDocument/2006/relationships/image" Target="../media/image118.png"/></Relationships>
</file>

<file path=ppt/slides/_rels/slide17.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image" Target="../media/image119.png"/><Relationship Id="rId16" Type="http://schemas.openxmlformats.org/officeDocument/2006/relationships/image" Target="../media/image133.png"/><Relationship Id="rId1" Type="http://schemas.openxmlformats.org/officeDocument/2006/relationships/slideLayout" Target="../slideLayouts/slideLayout27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7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1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80.xml"/><Relationship Id="rId6" Type="http://schemas.openxmlformats.org/officeDocument/2006/relationships/image" Target="../media/image50.jpeg"/><Relationship Id="rId11" Type="http://schemas.openxmlformats.org/officeDocument/2006/relationships/image" Target="../media/image55.jpg"/><Relationship Id="rId5" Type="http://schemas.openxmlformats.org/officeDocument/2006/relationships/image" Target="../media/image49.jp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8.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24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2.jp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60.xml"/><Relationship Id="rId6" Type="http://schemas.openxmlformats.org/officeDocument/2006/relationships/image" Target="../media/image68.png"/><Relationship Id="rId11" Type="http://schemas.openxmlformats.org/officeDocument/2006/relationships/image" Target="../media/image64.png"/><Relationship Id="rId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66.pn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a:t>"Microsoft BIG DATA </a:t>
            </a:r>
            <a:r>
              <a:rPr lang="en-US" sz="4400" dirty="0" err="1"/>
              <a:t>megoldások</a:t>
            </a:r>
            <a:r>
              <a:rPr lang="en-US" sz="4400" dirty="0"/>
              <a:t>: </a:t>
            </a:r>
            <a:r>
              <a:rPr lang="en-US" sz="4400" dirty="0" err="1" smtClean="0"/>
              <a:t>adattömeg</a:t>
            </a:r>
            <a:r>
              <a:rPr lang="hu-HU" sz="4400" dirty="0" smtClean="0"/>
              <a:t> (hogyan)</a:t>
            </a:r>
            <a:r>
              <a:rPr lang="en-US" sz="4400" dirty="0" smtClean="0"/>
              <a:t>, </a:t>
            </a:r>
            <a:r>
              <a:rPr lang="en-US" sz="4400" dirty="0"/>
              <a:t>és social </a:t>
            </a:r>
            <a:r>
              <a:rPr lang="en-US" sz="4400" dirty="0" err="1"/>
              <a:t>analitika</a:t>
            </a:r>
            <a:r>
              <a:rPr lang="en-US" sz="4400" dirty="0"/>
              <a:t> </a:t>
            </a:r>
            <a:r>
              <a:rPr lang="en-US" sz="4400" dirty="0" err="1" smtClean="0"/>
              <a:t>témakörben</a:t>
            </a:r>
            <a:r>
              <a:rPr lang="hu-HU" sz="4400" dirty="0" smtClean="0"/>
              <a:t> (milyen)</a:t>
            </a:r>
            <a:r>
              <a:rPr lang="en-US" sz="4400" dirty="0" smtClean="0"/>
              <a:t>."</a:t>
            </a:r>
            <a:endParaRPr lang="en-US" sz="4400" dirty="0"/>
          </a:p>
        </p:txBody>
      </p:sp>
      <p:sp>
        <p:nvSpPr>
          <p:cNvPr id="21" name="Text Placeholder 20"/>
          <p:cNvSpPr>
            <a:spLocks noGrp="1"/>
          </p:cNvSpPr>
          <p:nvPr>
            <p:ph type="body" sz="quarter" idx="12"/>
          </p:nvPr>
        </p:nvSpPr>
        <p:spPr/>
        <p:txBody>
          <a:bodyPr/>
          <a:lstStyle/>
          <a:p>
            <a:r>
              <a:rPr lang="hu-HU" dirty="0" smtClean="0"/>
              <a:t>Dóczi Barnabás</a:t>
            </a:r>
          </a:p>
          <a:p>
            <a:r>
              <a:rPr lang="hu-HU" dirty="0" smtClean="0"/>
              <a:t>BI, és SQL megoldás szakértő</a:t>
            </a:r>
            <a:endParaRPr lang="en-US" dirty="0"/>
          </a:p>
          <a:p>
            <a:endParaRPr lang="en-US" dirty="0"/>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3012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0" name="Rounded Rectangle 39"/>
          <p:cNvSpPr/>
          <p:nvPr/>
        </p:nvSpPr>
        <p:spPr>
          <a:xfrm>
            <a:off x="3255063" y="1554338"/>
            <a:ext cx="5916418" cy="565392"/>
          </a:xfrm>
          <a:prstGeom prst="roundRect">
            <a:avLst>
              <a:gd name="adj" fmla="val 0"/>
            </a:avLst>
          </a:prstGeom>
          <a:gradFill flip="none" rotWithShape="1">
            <a:gsLst>
              <a:gs pos="0">
                <a:schemeClr val="bg1">
                  <a:alpha val="0"/>
                </a:schemeClr>
              </a:gs>
              <a:gs pos="62000">
                <a:schemeClr val="tx1">
                  <a:alpha val="0"/>
                </a:schemeClr>
              </a:gs>
              <a:gs pos="100000">
                <a:schemeClr val="bg1">
                  <a:alpha val="0"/>
                </a:schemeClr>
              </a:gs>
            </a:gsLst>
            <a:lin ang="0" scaled="1"/>
            <a:tileRect/>
          </a:gradFill>
          <a:ln>
            <a:gradFill flip="none" rotWithShape="1">
              <a:gsLst>
                <a:gs pos="0">
                  <a:schemeClr val="tx2">
                    <a:alpha val="0"/>
                  </a:schemeClr>
                </a:gs>
                <a:gs pos="50000">
                  <a:schemeClr val="tx2"/>
                </a:gs>
                <a:gs pos="100000">
                  <a:schemeClr val="bg1">
                    <a:alpha val="0"/>
                  </a:schemeClr>
                </a:gs>
              </a:gsLst>
              <a:lin ang="10800000" scaled="1"/>
              <a:tileRect/>
            </a:gradFill>
            <a:headEnd type="none" w="med" len="med"/>
            <a:tailEnd type="none" w="med" len="med"/>
          </a:ln>
          <a:effectLst>
            <a:outerShdw blurRad="50800" dist="25400" dir="5400000" algn="ctr" rotWithShape="0">
              <a:srgbClr val="000000">
                <a:alpha val="43137"/>
              </a:srgbClr>
            </a:outerShdw>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69951" tIns="34976" rIns="69951" bIns="34976" numCol="1" rtlCol="0" anchor="ctr" anchorCtr="0" compatLnSpc="1">
            <a:prstTxWarp prst="textNoShape">
              <a:avLst/>
            </a:prstTxWarp>
          </a:bodyPr>
          <a:lstStyle/>
          <a:p>
            <a:pPr defTabSz="932597" fontAlgn="base">
              <a:spcBef>
                <a:spcPct val="0"/>
              </a:spcBef>
              <a:spcAft>
                <a:spcPct val="0"/>
              </a:spcAft>
            </a:pPr>
            <a:r>
              <a:rPr lang="en-US" sz="2448" b="1" dirty="0">
                <a:solidFill>
                  <a:prstClr val="white"/>
                </a:solidFill>
              </a:rPr>
              <a:t>   </a:t>
            </a:r>
            <a:endParaRPr lang="en-US" sz="2448" dirty="0">
              <a:solidFill>
                <a:prstClr val="white"/>
              </a:solidFill>
            </a:endParaRPr>
          </a:p>
        </p:txBody>
      </p:sp>
      <p:sp>
        <p:nvSpPr>
          <p:cNvPr id="2" name="Title 1"/>
          <p:cNvSpPr>
            <a:spLocks noGrp="1"/>
          </p:cNvSpPr>
          <p:nvPr>
            <p:ph type="title"/>
          </p:nvPr>
        </p:nvSpPr>
        <p:spPr>
          <a:xfrm>
            <a:off x="1710654" y="155433"/>
            <a:ext cx="9092883" cy="1165754"/>
          </a:xfrm>
        </p:spPr>
        <p:txBody>
          <a:bodyPr rtlCol="0" anchor="t">
            <a:noAutofit/>
          </a:bodyPr>
          <a:lstStyle/>
          <a:p>
            <a:pPr algn="l" eaLnBrk="1" fontAlgn="auto" hangingPunct="1">
              <a:spcAft>
                <a:spcPts val="0"/>
              </a:spcAft>
              <a:defRPr/>
            </a:pPr>
            <a:r>
              <a:rPr lang="hu-HU" sz="3672" dirty="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Miért szükséges adattárház a KIRA-hoz? II.</a:t>
            </a:r>
            <a:endParaRPr lang="hu-HU" sz="3672" dirty="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3575861" y="2642376"/>
            <a:ext cx="6528223" cy="3675364"/>
          </a:xfrm>
        </p:spPr>
        <p:txBody>
          <a:bodyPr rtlCol="0">
            <a:normAutofit/>
          </a:bodyPr>
          <a:lstStyle/>
          <a:p>
            <a:pPr eaLnBrk="1" fontAlgn="auto" hangingPunct="1">
              <a:lnSpc>
                <a:spcPct val="90000"/>
              </a:lnSpc>
              <a:spcAft>
                <a:spcPts val="0"/>
              </a:spcAft>
              <a:buClr>
                <a:srgbClr val="777777"/>
              </a:buClr>
              <a:buSzPct val="130000"/>
              <a:buFont typeface="Arial" pitchFamily="34" charset="0"/>
              <a:buChar char="•"/>
              <a:defRPr/>
            </a:pPr>
            <a:endParaRPr lang="hu-HU" sz="2856" dirty="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a:p>
            <a:pPr marL="0" indent="0" eaLnBrk="1" fontAlgn="auto" hangingPunct="1">
              <a:lnSpc>
                <a:spcPct val="90000"/>
              </a:lnSpc>
              <a:spcAft>
                <a:spcPts val="0"/>
              </a:spcAft>
              <a:buClr>
                <a:srgbClr val="777777"/>
              </a:buClr>
              <a:buSzPct val="130000"/>
              <a:buNone/>
              <a:defRPr/>
            </a:pPr>
            <a:endParaRPr lang="hu-HU" dirty="0" smtClean="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7" name="TextBox 6"/>
          <p:cNvSpPr txBox="1"/>
          <p:nvPr/>
        </p:nvSpPr>
        <p:spPr>
          <a:xfrm>
            <a:off x="3580521" y="1648875"/>
            <a:ext cx="5207035" cy="478376"/>
          </a:xfrm>
          <a:prstGeom prst="rect">
            <a:avLst/>
          </a:prstGeom>
          <a:noFill/>
        </p:spPr>
        <p:txBody>
          <a:bodyPr wrap="square" rtlCol="0">
            <a:spAutoFit/>
          </a:bodyPr>
          <a:lstStyle/>
          <a:p>
            <a:pPr algn="ctr" defTabSz="932597" fontAlgn="base">
              <a:spcBef>
                <a:spcPct val="0"/>
              </a:spcBef>
              <a:spcAft>
                <a:spcPct val="0"/>
              </a:spcAft>
            </a:pPr>
            <a:r>
              <a:rPr lang="hu-HU" sz="2448" dirty="0">
                <a:solidFill>
                  <a:prstClr val="white"/>
                </a:solidFill>
                <a:cs typeface="Arial" charset="0"/>
              </a:rPr>
              <a:t>Munkafolyamat modell adattárházzal</a:t>
            </a:r>
          </a:p>
        </p:txBody>
      </p:sp>
      <p:sp>
        <p:nvSpPr>
          <p:cNvPr id="20" name="Rectangle 4"/>
          <p:cNvSpPr>
            <a:spLocks noChangeArrowheads="1"/>
          </p:cNvSpPr>
          <p:nvPr/>
        </p:nvSpPr>
        <p:spPr bwMode="auto">
          <a:xfrm>
            <a:off x="4663898" y="777170"/>
            <a:ext cx="5984205" cy="47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32597" fontAlgn="base">
              <a:spcBef>
                <a:spcPct val="0"/>
              </a:spcBef>
              <a:spcAft>
                <a:spcPct val="0"/>
              </a:spcAft>
              <a:defRPr/>
            </a:pPr>
            <a:r>
              <a:rPr lang="hu-HU" sz="2448" b="1" i="1" dirty="0">
                <a:solidFill>
                  <a:srgbClr val="FFFF00"/>
                </a:solidFill>
                <a:effectLst>
                  <a:outerShdw blurRad="38100" dist="38100" dir="2700000" algn="tl">
                    <a:srgbClr val="000000">
                      <a:alpha val="43137"/>
                    </a:srgbClr>
                  </a:outerShdw>
                </a:effectLst>
                <a:latin typeface="Segoe UI" pitchFamily="34" charset="0"/>
                <a:cs typeface="Segoe UI" pitchFamily="34" charset="0"/>
              </a:rPr>
              <a:t>Példa: „Mi lenne ha..” adatszolgáltatás</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31021" y="3363050"/>
            <a:ext cx="572383" cy="767949"/>
          </a:xfrm>
          <a:prstGeom prst="rect">
            <a:avLst/>
          </a:prstGeom>
        </p:spPr>
      </p:pic>
      <p:sp>
        <p:nvSpPr>
          <p:cNvPr id="14" name="TextBox 13"/>
          <p:cNvSpPr txBox="1"/>
          <p:nvPr/>
        </p:nvSpPr>
        <p:spPr>
          <a:xfrm>
            <a:off x="1694341" y="4231941"/>
            <a:ext cx="1282330" cy="576274"/>
          </a:xfrm>
          <a:prstGeom prst="rect">
            <a:avLst/>
          </a:prstGeom>
          <a:noFill/>
        </p:spPr>
        <p:txBody>
          <a:bodyPr wrap="square" lIns="0" tIns="0" rIns="0" bIns="0" rtlCol="0">
            <a:spAutoFit/>
          </a:bodyPr>
          <a:lstStyle/>
          <a:p>
            <a:pPr algn="ctr" defTabSz="932559" fontAlgn="base">
              <a:spcBef>
                <a:spcPct val="0"/>
              </a:spcBef>
              <a:spcAft>
                <a:spcPct val="0"/>
              </a:spcAft>
            </a:pPr>
            <a:r>
              <a:rPr lang="hu-HU" sz="1836" b="1" dirty="0">
                <a:solidFill>
                  <a:prstClr val="white"/>
                </a:solidFill>
                <a:cs typeface="Arial" charset="0"/>
              </a:rPr>
              <a:t>AMFORA</a:t>
            </a:r>
          </a:p>
          <a:p>
            <a:pPr algn="ctr" defTabSz="932559" fontAlgn="base">
              <a:spcBef>
                <a:spcPct val="0"/>
              </a:spcBef>
              <a:spcAft>
                <a:spcPct val="0"/>
              </a:spcAft>
            </a:pPr>
            <a:r>
              <a:rPr lang="hu-HU" sz="1836" b="1" dirty="0">
                <a:solidFill>
                  <a:prstClr val="white"/>
                </a:solidFill>
                <a:cs typeface="Arial" charset="0"/>
              </a:rPr>
              <a:t>(SQL Server)</a:t>
            </a:r>
            <a:endParaRPr lang="en-US" sz="1836" b="1" dirty="0">
              <a:solidFill>
                <a:prstClr val="white"/>
              </a:solidFill>
              <a:cs typeface="Arial" charset="0"/>
            </a:endParaRPr>
          </a:p>
        </p:txBody>
      </p:sp>
      <p:sp>
        <p:nvSpPr>
          <p:cNvPr id="17" name="Down Arrow 16"/>
          <p:cNvSpPr/>
          <p:nvPr/>
        </p:nvSpPr>
        <p:spPr>
          <a:xfrm rot="16200000">
            <a:off x="2870290" y="3618514"/>
            <a:ext cx="337996" cy="574221"/>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fontAlgn="base">
              <a:spcBef>
                <a:spcPct val="0"/>
              </a:spcBef>
              <a:spcAft>
                <a:spcPct val="0"/>
              </a:spcAft>
            </a:pPr>
            <a:endParaRPr lang="hu-HU" sz="1836" dirty="0">
              <a:solidFill>
                <a:prstClr val="white"/>
              </a:solidFill>
            </a:endParaRPr>
          </a:p>
        </p:txBody>
      </p:sp>
      <p:pic>
        <p:nvPicPr>
          <p:cNvPr id="36" name="Picture 3"/>
          <p:cNvPicPr>
            <a:picLocks noChangeAspect="1" noChangeArrowheads="1"/>
          </p:cNvPicPr>
          <p:nvPr/>
        </p:nvPicPr>
        <p:blipFill>
          <a:blip r:embed="rId5" cstate="screen">
            <a:extLst>
              <a:ext uri="{28A0092B-C50C-407E-A947-70E740481C1C}">
                <a14:useLocalDpi xmlns:a14="http://schemas.microsoft.com/office/drawing/2010/main" val="0"/>
              </a:ext>
            </a:extLst>
          </a:blip>
          <a:stretch>
            <a:fillRect/>
          </a:stretch>
        </p:blipFill>
        <p:spPr bwMode="auto">
          <a:xfrm>
            <a:off x="6369767" y="4130999"/>
            <a:ext cx="720463" cy="7174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fp\Resources\Microsoft Presentation Resources\DVD_Art_08-10-2010\Logos\Microsoft Office\Office 2010 - all products\Office Applications\Excel\Excel2010_bL_r.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672023" y="4134058"/>
            <a:ext cx="649260" cy="347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035568" y="3239909"/>
            <a:ext cx="1709773" cy="480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2597" fontAlgn="base">
              <a:spcBef>
                <a:spcPct val="0"/>
              </a:spcBef>
              <a:spcAft>
                <a:spcPct val="0"/>
              </a:spcAft>
            </a:pPr>
            <a:r>
              <a:rPr lang="hu-HU" sz="1836" dirty="0">
                <a:solidFill>
                  <a:prstClr val="white"/>
                </a:solidFill>
              </a:rPr>
              <a:t>Vezetői </a:t>
            </a:r>
            <a:r>
              <a:rPr lang="hu-HU" sz="1836" dirty="0" err="1">
                <a:solidFill>
                  <a:prstClr val="white"/>
                </a:solidFill>
              </a:rPr>
              <a:t>dashboardok</a:t>
            </a:r>
            <a:endParaRPr lang="hu-HU" sz="1836" dirty="0">
              <a:solidFill>
                <a:prstClr val="white"/>
              </a:solidFill>
            </a:endParaRPr>
          </a:p>
        </p:txBody>
      </p:sp>
      <p:sp>
        <p:nvSpPr>
          <p:cNvPr id="41" name="Rectangle 40"/>
          <p:cNvSpPr/>
          <p:nvPr/>
        </p:nvSpPr>
        <p:spPr>
          <a:xfrm>
            <a:off x="7057953" y="4197655"/>
            <a:ext cx="1709773" cy="480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2597" fontAlgn="base">
              <a:spcBef>
                <a:spcPct val="0"/>
              </a:spcBef>
              <a:spcAft>
                <a:spcPct val="0"/>
              </a:spcAft>
            </a:pPr>
            <a:r>
              <a:rPr lang="hu-HU" sz="1836" dirty="0">
                <a:solidFill>
                  <a:prstClr val="white"/>
                </a:solidFill>
              </a:rPr>
              <a:t>PowerPivot,</a:t>
            </a:r>
          </a:p>
          <a:p>
            <a:pPr defTabSz="932597" fontAlgn="base">
              <a:spcBef>
                <a:spcPct val="0"/>
              </a:spcBef>
              <a:spcAft>
                <a:spcPct val="0"/>
              </a:spcAft>
            </a:pPr>
            <a:r>
              <a:rPr lang="hu-HU" sz="1836" dirty="0" err="1">
                <a:solidFill>
                  <a:prstClr val="white"/>
                </a:solidFill>
              </a:rPr>
              <a:t>PowerView</a:t>
            </a:r>
            <a:endParaRPr lang="hu-HU" sz="1836" dirty="0">
              <a:solidFill>
                <a:prstClr val="white"/>
              </a:solidFill>
            </a:endParaRPr>
          </a:p>
        </p:txBody>
      </p:sp>
      <p:sp>
        <p:nvSpPr>
          <p:cNvPr id="44" name="Down Arrow 43"/>
          <p:cNvSpPr/>
          <p:nvPr/>
        </p:nvSpPr>
        <p:spPr>
          <a:xfrm rot="16200000">
            <a:off x="8474642" y="4175955"/>
            <a:ext cx="337996" cy="489141"/>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fontAlgn="base">
              <a:spcBef>
                <a:spcPct val="0"/>
              </a:spcBef>
              <a:spcAft>
                <a:spcPct val="0"/>
              </a:spcAft>
            </a:pPr>
            <a:endParaRPr lang="hu-HU" sz="1836" dirty="0">
              <a:solidFill>
                <a:prstClr val="white"/>
              </a:solidFill>
            </a:endParaRPr>
          </a:p>
        </p:txBody>
      </p:sp>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6915" y="3989957"/>
            <a:ext cx="557834" cy="609849"/>
          </a:xfrm>
          <a:prstGeom prst="rect">
            <a:avLst/>
          </a:prstGeom>
        </p:spPr>
      </p:pic>
      <p:sp>
        <p:nvSpPr>
          <p:cNvPr id="32" name="Rectangle 31"/>
          <p:cNvSpPr/>
          <p:nvPr/>
        </p:nvSpPr>
        <p:spPr>
          <a:xfrm>
            <a:off x="8213878" y="4617528"/>
            <a:ext cx="2587220" cy="670445"/>
          </a:xfrm>
          <a:prstGeom prst="rect">
            <a:avLst/>
          </a:prstGeom>
        </p:spPr>
        <p:txBody>
          <a:bodyPr wrap="none">
            <a:spAutoFit/>
          </a:bodyPr>
          <a:lstStyle/>
          <a:p>
            <a:pPr algn="ctr" defTabSz="932597" fontAlgn="base">
              <a:spcBef>
                <a:spcPct val="0"/>
              </a:spcBef>
              <a:spcAft>
                <a:spcPct val="0"/>
              </a:spcAft>
            </a:pPr>
            <a:r>
              <a:rPr lang="hu-HU" sz="1836" dirty="0">
                <a:solidFill>
                  <a:prstClr val="white"/>
                </a:solidFill>
                <a:cs typeface="Arial" charset="0"/>
              </a:rPr>
              <a:t>NGM,</a:t>
            </a:r>
          </a:p>
          <a:p>
            <a:pPr algn="ctr" defTabSz="932597" fontAlgn="base">
              <a:spcBef>
                <a:spcPct val="0"/>
              </a:spcBef>
              <a:spcAft>
                <a:spcPct val="0"/>
              </a:spcAft>
            </a:pPr>
            <a:r>
              <a:rPr lang="hu-HU" sz="1836" dirty="0">
                <a:solidFill>
                  <a:prstClr val="white"/>
                </a:solidFill>
                <a:cs typeface="Arial" charset="0"/>
              </a:rPr>
              <a:t>Egyéb külső felhasználók</a:t>
            </a:r>
          </a:p>
        </p:txBody>
      </p:sp>
      <p:sp>
        <p:nvSpPr>
          <p:cNvPr id="27" name="Up Arrow 26"/>
          <p:cNvSpPr/>
          <p:nvPr/>
        </p:nvSpPr>
        <p:spPr>
          <a:xfrm rot="5400000">
            <a:off x="4430748" y="2846761"/>
            <a:ext cx="621735" cy="5186849"/>
          </a:xfrm>
          <a:prstGeom prst="upArrow">
            <a:avLst/>
          </a:prstGeom>
          <a:noFill/>
          <a:ln>
            <a:solidFill>
              <a:srgbClr val="C00000"/>
            </a:solidFill>
          </a:ln>
        </p:spPr>
        <p:style>
          <a:lnRef idx="1">
            <a:schemeClr val="accent6"/>
          </a:lnRef>
          <a:fillRef idx="3">
            <a:schemeClr val="accent6"/>
          </a:fillRef>
          <a:effectRef idx="2">
            <a:schemeClr val="accent6"/>
          </a:effectRef>
          <a:fontRef idx="minor">
            <a:schemeClr val="lt1"/>
          </a:fontRef>
        </p:style>
        <p:txBody>
          <a:bodyPr vert="vert270" rtlCol="0" anchor="ctr"/>
          <a:lstStyle/>
          <a:p>
            <a:pPr algn="ctr" defTabSz="932597" fontAlgn="base">
              <a:spcBef>
                <a:spcPct val="0"/>
              </a:spcBef>
              <a:spcAft>
                <a:spcPct val="0"/>
              </a:spcAft>
            </a:pPr>
            <a:r>
              <a:rPr lang="hu-HU" sz="1836" b="1" dirty="0">
                <a:solidFill>
                  <a:prstClr val="white"/>
                </a:solidFill>
              </a:rPr>
              <a:t>IDŐ, MUNKA</a:t>
            </a:r>
          </a:p>
        </p:txBody>
      </p:sp>
      <p:sp>
        <p:nvSpPr>
          <p:cNvPr id="29" name="TextBox 28"/>
          <p:cNvSpPr txBox="1"/>
          <p:nvPr/>
        </p:nvSpPr>
        <p:spPr>
          <a:xfrm>
            <a:off x="2976670" y="4264805"/>
            <a:ext cx="1864756" cy="576274"/>
          </a:xfrm>
          <a:prstGeom prst="rect">
            <a:avLst/>
          </a:prstGeom>
          <a:noFill/>
        </p:spPr>
        <p:txBody>
          <a:bodyPr wrap="square" lIns="0" tIns="0" rIns="0" bIns="0" rtlCol="0">
            <a:spAutoFit/>
          </a:bodyPr>
          <a:lstStyle/>
          <a:p>
            <a:pPr algn="ctr" defTabSz="932559" fontAlgn="base">
              <a:spcBef>
                <a:spcPct val="0"/>
              </a:spcBef>
              <a:spcAft>
                <a:spcPct val="0"/>
              </a:spcAft>
            </a:pPr>
            <a:r>
              <a:rPr lang="hu-HU" sz="1836" b="1" dirty="0">
                <a:solidFill>
                  <a:prstClr val="white"/>
                </a:solidFill>
                <a:cs typeface="Arial" charset="0"/>
              </a:rPr>
              <a:t>SQL Server Adattárház</a:t>
            </a:r>
            <a:endParaRPr lang="en-US" sz="1836" b="1" dirty="0">
              <a:solidFill>
                <a:prstClr val="white"/>
              </a:solidFill>
              <a:cs typeface="Arial" charset="0"/>
            </a:endParaRPr>
          </a:p>
        </p:txBody>
      </p:sp>
      <p:pic>
        <p:nvPicPr>
          <p:cNvPr id="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591618" y="3363049"/>
            <a:ext cx="552293" cy="8814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C:\Users\claireh\Desktop\SQL_h_rgb_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1331" y="2300128"/>
            <a:ext cx="2135269" cy="54027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3" name="Picture 20" descr="C:\Users\claireh\Desktop\ShrPt_h_rgb_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1320" y="2388396"/>
            <a:ext cx="2013719" cy="47612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6" name="Picture 3"/>
          <p:cNvPicPr>
            <a:picLocks noChangeAspect="1" noChangeArrowheads="1"/>
          </p:cNvPicPr>
          <p:nvPr/>
        </p:nvPicPr>
        <p:blipFill>
          <a:blip r:embed="rId11" cstate="screen">
            <a:extLst>
              <a:ext uri="{28A0092B-C50C-407E-A947-70E740481C1C}">
                <a14:useLocalDpi xmlns:a14="http://schemas.microsoft.com/office/drawing/2010/main" val="0"/>
              </a:ext>
            </a:extLst>
          </a:blip>
          <a:stretch>
            <a:fillRect/>
          </a:stretch>
        </p:blipFill>
        <p:spPr bwMode="auto">
          <a:xfrm>
            <a:off x="6457076" y="3363050"/>
            <a:ext cx="573824" cy="5319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SFP\Work\White_Whale\3-22036_Kuleen_Bharadwaj\PPT\4_SQL Server Renewal\SFP_Art\Icons\Chris Icons\report on browser.png"/>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5691012" y="3390447"/>
            <a:ext cx="678756" cy="471887"/>
          </a:xfrm>
          <a:prstGeom prst="rect">
            <a:avLst/>
          </a:prstGeom>
          <a:noFill/>
          <a:extLst>
            <a:ext uri="{909E8E84-426E-40DD-AFC4-6F175D3DCCD1}">
              <a14:hiddenFill xmlns:a14="http://schemas.microsoft.com/office/drawing/2010/main">
                <a:solidFill>
                  <a:srgbClr val="FFFFFF"/>
                </a:solidFill>
              </a14:hiddenFill>
            </a:ext>
          </a:extLst>
        </p:spPr>
      </p:pic>
      <p:sp>
        <p:nvSpPr>
          <p:cNvPr id="49" name="Down Arrow 48"/>
          <p:cNvSpPr/>
          <p:nvPr/>
        </p:nvSpPr>
        <p:spPr>
          <a:xfrm rot="16200000">
            <a:off x="4819822" y="3272335"/>
            <a:ext cx="337996" cy="574221"/>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fontAlgn="base">
              <a:spcBef>
                <a:spcPct val="0"/>
              </a:spcBef>
              <a:spcAft>
                <a:spcPct val="0"/>
              </a:spcAft>
            </a:pPr>
            <a:endParaRPr lang="hu-HU" sz="1836" dirty="0">
              <a:solidFill>
                <a:prstClr val="white"/>
              </a:solidFill>
            </a:endParaRPr>
          </a:p>
        </p:txBody>
      </p:sp>
      <p:sp>
        <p:nvSpPr>
          <p:cNvPr id="50" name="Down Arrow 49"/>
          <p:cNvSpPr/>
          <p:nvPr/>
        </p:nvSpPr>
        <p:spPr>
          <a:xfrm rot="16200000">
            <a:off x="4843414" y="4035757"/>
            <a:ext cx="337996" cy="574221"/>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fontAlgn="base">
              <a:spcBef>
                <a:spcPct val="0"/>
              </a:spcBef>
              <a:spcAft>
                <a:spcPct val="0"/>
              </a:spcAft>
            </a:pPr>
            <a:endParaRPr lang="hu-HU" sz="1836" dirty="0">
              <a:solidFill>
                <a:prstClr val="white"/>
              </a:solidFill>
            </a:endParaRPr>
          </a:p>
        </p:txBody>
      </p:sp>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24653" y="3000889"/>
            <a:ext cx="593108" cy="648411"/>
          </a:xfrm>
          <a:prstGeom prst="rect">
            <a:avLst/>
          </a:prstGeom>
        </p:spPr>
      </p:pic>
      <p:sp>
        <p:nvSpPr>
          <p:cNvPr id="33" name="Rectangle 32"/>
          <p:cNvSpPr/>
          <p:nvPr/>
        </p:nvSpPr>
        <p:spPr>
          <a:xfrm>
            <a:off x="8290084" y="2655595"/>
            <a:ext cx="2358019" cy="382308"/>
          </a:xfrm>
          <a:prstGeom prst="rect">
            <a:avLst/>
          </a:prstGeom>
        </p:spPr>
        <p:txBody>
          <a:bodyPr wrap="square">
            <a:spAutoFit/>
          </a:bodyPr>
          <a:lstStyle/>
          <a:p>
            <a:pPr algn="ctr" defTabSz="932597" fontAlgn="base">
              <a:spcBef>
                <a:spcPct val="0"/>
              </a:spcBef>
              <a:spcAft>
                <a:spcPct val="0"/>
              </a:spcAft>
            </a:pPr>
            <a:r>
              <a:rPr lang="hu-HU" sz="1836" dirty="0">
                <a:solidFill>
                  <a:prstClr val="white"/>
                </a:solidFill>
                <a:cs typeface="Arial" charset="0"/>
              </a:rPr>
              <a:t>Belső felhasználók</a:t>
            </a:r>
          </a:p>
        </p:txBody>
      </p:sp>
      <p:sp>
        <p:nvSpPr>
          <p:cNvPr id="34" name="Down Arrow 33"/>
          <p:cNvSpPr/>
          <p:nvPr/>
        </p:nvSpPr>
        <p:spPr>
          <a:xfrm rot="16200000">
            <a:off x="8474643" y="3249521"/>
            <a:ext cx="337996" cy="489141"/>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fontAlgn="base">
              <a:spcBef>
                <a:spcPct val="0"/>
              </a:spcBef>
              <a:spcAft>
                <a:spcPct val="0"/>
              </a:spcAft>
            </a:pPr>
            <a:endParaRPr lang="hu-HU" sz="1836" dirty="0">
              <a:solidFill>
                <a:prstClr val="white"/>
              </a:solidFill>
            </a:endParaRPr>
          </a:p>
        </p:txBody>
      </p:sp>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83444" y="6100655"/>
            <a:ext cx="2565017" cy="893869"/>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71380" y="6224339"/>
            <a:ext cx="2331508" cy="517087"/>
          </a:xfrm>
          <a:prstGeom prst="rect">
            <a:avLst/>
          </a:prstGeom>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30804" y="6224340"/>
            <a:ext cx="652583" cy="652583"/>
          </a:xfrm>
          <a:prstGeom prst="rect">
            <a:avLst/>
          </a:prstGeom>
        </p:spPr>
      </p:pic>
    </p:spTree>
    <p:extLst>
      <p:ext uri="{BB962C8B-B14F-4D97-AF65-F5344CB8AC3E}">
        <p14:creationId xmlns:p14="http://schemas.microsoft.com/office/powerpoint/2010/main" val="1858528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91204" y="2443819"/>
            <a:ext cx="1753479" cy="1753294"/>
            <a:chOff x="581171" y="1107194"/>
            <a:chExt cx="1289440" cy="1289304"/>
          </a:xfrm>
        </p:grpSpPr>
        <p:pic>
          <p:nvPicPr>
            <p:cNvPr id="40"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
            <a:stretch/>
          </p:blipFill>
          <p:spPr bwMode="auto">
            <a:xfrm>
              <a:off x="581171" y="1107194"/>
              <a:ext cx="1289440" cy="12893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581171" y="1738235"/>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124347" rIns="124342" bIns="124347"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Transportation Optimization</a:t>
              </a:r>
            </a:p>
          </p:txBody>
        </p:sp>
      </p:grpSp>
      <p:grpSp>
        <p:nvGrpSpPr>
          <p:cNvPr id="10" name="Group 9"/>
          <p:cNvGrpSpPr/>
          <p:nvPr/>
        </p:nvGrpSpPr>
        <p:grpSpPr>
          <a:xfrm>
            <a:off x="3084577" y="2450640"/>
            <a:ext cx="1746473" cy="1746473"/>
            <a:chOff x="2359535" y="1117226"/>
            <a:chExt cx="1284288" cy="1284288"/>
          </a:xfrm>
        </p:grpSpPr>
        <p:pic>
          <p:nvPicPr>
            <p:cNvPr id="41" name="Picture 3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359535" y="1117226"/>
              <a:ext cx="1284288" cy="12842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2359535" y="1743251"/>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124347" rIns="124342" bIns="124347"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Natural Event Preparedness</a:t>
              </a:r>
            </a:p>
          </p:txBody>
        </p:sp>
      </p:grpSp>
      <p:grpSp>
        <p:nvGrpSpPr>
          <p:cNvPr id="11" name="Group 10"/>
          <p:cNvGrpSpPr/>
          <p:nvPr/>
        </p:nvGrpSpPr>
        <p:grpSpPr>
          <a:xfrm>
            <a:off x="5370944" y="2443819"/>
            <a:ext cx="1753294" cy="1753294"/>
            <a:chOff x="4010178" y="1107059"/>
            <a:chExt cx="1289304" cy="1289304"/>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0178" y="1107059"/>
              <a:ext cx="1289304" cy="1289304"/>
            </a:xfrm>
            <a:prstGeom prst="rect">
              <a:avLst/>
            </a:prstGeom>
          </p:spPr>
        </p:pic>
        <p:sp>
          <p:nvSpPr>
            <p:cNvPr id="15" name="Rectangle 14"/>
            <p:cNvSpPr/>
            <p:nvPr/>
          </p:nvSpPr>
          <p:spPr bwMode="auto">
            <a:xfrm>
              <a:off x="4010178" y="1738100"/>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124325"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Improved Research</a:t>
              </a:r>
            </a:p>
          </p:txBody>
        </p:sp>
      </p:grpSp>
      <p:grpSp>
        <p:nvGrpSpPr>
          <p:cNvPr id="6" name="Group 5"/>
          <p:cNvGrpSpPr/>
          <p:nvPr/>
        </p:nvGrpSpPr>
        <p:grpSpPr>
          <a:xfrm>
            <a:off x="7679349" y="2443819"/>
            <a:ext cx="1751804" cy="1753294"/>
            <a:chOff x="5674562" y="1123313"/>
            <a:chExt cx="1288208" cy="1289304"/>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4562" y="1123313"/>
              <a:ext cx="1288208" cy="1289304"/>
            </a:xfrm>
            <a:prstGeom prst="rect">
              <a:avLst/>
            </a:prstGeom>
          </p:spPr>
        </p:pic>
        <p:sp>
          <p:nvSpPr>
            <p:cNvPr id="17" name="Rectangle 16"/>
            <p:cNvSpPr/>
            <p:nvPr/>
          </p:nvSpPr>
          <p:spPr bwMode="auto">
            <a:xfrm>
              <a:off x="5674562" y="1754354"/>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0"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Logistics Planning</a:t>
              </a:r>
            </a:p>
          </p:txBody>
        </p:sp>
      </p:grpSp>
      <p:grpSp>
        <p:nvGrpSpPr>
          <p:cNvPr id="13" name="Group 12"/>
          <p:cNvGrpSpPr/>
          <p:nvPr/>
        </p:nvGrpSpPr>
        <p:grpSpPr>
          <a:xfrm>
            <a:off x="791234" y="4525658"/>
            <a:ext cx="1746657" cy="1746472"/>
            <a:chOff x="586188" y="2649006"/>
            <a:chExt cx="1284423" cy="1284287"/>
          </a:xfrm>
        </p:grpSpPr>
        <p:pic>
          <p:nvPicPr>
            <p:cNvPr id="38" name="Picture 4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1"/>
            <a:stretch/>
          </p:blipFill>
          <p:spPr bwMode="auto">
            <a:xfrm>
              <a:off x="586188" y="2649006"/>
              <a:ext cx="1284423" cy="128428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586188" y="3275030"/>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124325"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Environmental Sustainability</a:t>
              </a:r>
            </a:p>
          </p:txBody>
        </p:sp>
      </p:grpSp>
      <p:grpSp>
        <p:nvGrpSpPr>
          <p:cNvPr id="18" name="Group 17"/>
          <p:cNvGrpSpPr/>
          <p:nvPr/>
        </p:nvGrpSpPr>
        <p:grpSpPr>
          <a:xfrm>
            <a:off x="5371046" y="4518755"/>
            <a:ext cx="1746474" cy="1753294"/>
            <a:chOff x="4010178" y="2643992"/>
            <a:chExt cx="1284289" cy="1289304"/>
          </a:xfrm>
        </p:grpSpPr>
        <p:pic>
          <p:nvPicPr>
            <p:cNvPr id="39" name="Picture 1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010178" y="2643992"/>
              <a:ext cx="1284289" cy="128930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bwMode="auto">
            <a:xfrm>
              <a:off x="4010178" y="3275033"/>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124325"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Employment Analysis</a:t>
              </a:r>
            </a:p>
          </p:txBody>
        </p:sp>
      </p:grpSp>
      <p:grpSp>
        <p:nvGrpSpPr>
          <p:cNvPr id="16" name="Group 15"/>
          <p:cNvGrpSpPr/>
          <p:nvPr/>
        </p:nvGrpSpPr>
        <p:grpSpPr>
          <a:xfrm>
            <a:off x="3084577" y="4518755"/>
            <a:ext cx="1746473" cy="1753294"/>
            <a:chOff x="2359535" y="2643992"/>
            <a:chExt cx="1284288" cy="1289304"/>
          </a:xfrm>
        </p:grpSpPr>
        <p:pic>
          <p:nvPicPr>
            <p:cNvPr id="37" name="Picture 1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359535" y="2643992"/>
              <a:ext cx="1284286" cy="128930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bwMode="auto">
            <a:xfrm>
              <a:off x="2359535" y="3275033"/>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124325"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Social Network Awareness</a:t>
              </a:r>
            </a:p>
          </p:txBody>
        </p:sp>
      </p:grpSp>
      <p:grpSp>
        <p:nvGrpSpPr>
          <p:cNvPr id="14" name="Group 13"/>
          <p:cNvGrpSpPr/>
          <p:nvPr/>
        </p:nvGrpSpPr>
        <p:grpSpPr>
          <a:xfrm>
            <a:off x="9972053" y="2443819"/>
            <a:ext cx="1753294" cy="1753294"/>
            <a:chOff x="7332409" y="1112210"/>
            <a:chExt cx="1289304" cy="1289304"/>
          </a:xfrm>
        </p:grpSpPr>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32409" y="1112210"/>
              <a:ext cx="1289304" cy="1289304"/>
            </a:xfrm>
            <a:prstGeom prst="rect">
              <a:avLst/>
            </a:prstGeom>
          </p:spPr>
        </p:pic>
        <p:sp>
          <p:nvSpPr>
            <p:cNvPr id="32" name="Rectangle 31"/>
            <p:cNvSpPr/>
            <p:nvPr/>
          </p:nvSpPr>
          <p:spPr bwMode="auto">
            <a:xfrm>
              <a:off x="7332409" y="1743251"/>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0"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Pandemic Tracking</a:t>
              </a:r>
            </a:p>
          </p:txBody>
        </p:sp>
      </p:grpSp>
      <p:grpSp>
        <p:nvGrpSpPr>
          <p:cNvPr id="23" name="Group 22"/>
          <p:cNvGrpSpPr/>
          <p:nvPr/>
        </p:nvGrpSpPr>
        <p:grpSpPr>
          <a:xfrm>
            <a:off x="9972053" y="4518755"/>
            <a:ext cx="1753294" cy="1753294"/>
            <a:chOff x="7337425" y="2649140"/>
            <a:chExt cx="1289304" cy="1289304"/>
          </a:xfrm>
        </p:grpSpPr>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37425" y="2649140"/>
              <a:ext cx="1289304" cy="1289304"/>
            </a:xfrm>
            <a:prstGeom prst="rect">
              <a:avLst/>
            </a:prstGeom>
          </p:spPr>
        </p:pic>
        <p:sp>
          <p:nvSpPr>
            <p:cNvPr id="33" name="Rectangle 32"/>
            <p:cNvSpPr/>
            <p:nvPr/>
          </p:nvSpPr>
          <p:spPr bwMode="auto">
            <a:xfrm>
              <a:off x="7337425" y="3280181"/>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0"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Economic Forecasting</a:t>
              </a:r>
            </a:p>
          </p:txBody>
        </p:sp>
      </p:grpSp>
      <p:grpSp>
        <p:nvGrpSpPr>
          <p:cNvPr id="19" name="Group 18"/>
          <p:cNvGrpSpPr/>
          <p:nvPr/>
        </p:nvGrpSpPr>
        <p:grpSpPr>
          <a:xfrm>
            <a:off x="7679347" y="4525393"/>
            <a:ext cx="1746473" cy="1746657"/>
            <a:chOff x="5657000" y="2648870"/>
            <a:chExt cx="1284288" cy="1284423"/>
          </a:xfrm>
        </p:grpSpPr>
        <p:pic>
          <p:nvPicPr>
            <p:cNvPr id="35" name="Picture 3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5657000" y="2648870"/>
              <a:ext cx="1284288" cy="128442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bwMode="auto">
            <a:xfrm>
              <a:off x="5657000" y="3275030"/>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124347" rIns="124342" bIns="124347"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Fraud </a:t>
              </a:r>
              <a:br>
                <a:rPr lang="en-US" sz="1632" dirty="0">
                  <a:solidFill>
                    <a:srgbClr val="FFFFFF"/>
                  </a:solidFill>
                  <a:cs typeface="Segoe UI" pitchFamily="34" charset="0"/>
                </a:rPr>
              </a:br>
              <a:r>
                <a:rPr lang="en-US" sz="1632" dirty="0">
                  <a:solidFill>
                    <a:srgbClr val="FFFFFF"/>
                  </a:solidFill>
                  <a:cs typeface="Segoe UI" pitchFamily="34" charset="0"/>
                </a:rPr>
                <a:t>Detection</a:t>
              </a:r>
            </a:p>
          </p:txBody>
        </p:sp>
      </p:grpSp>
      <p:sp>
        <p:nvSpPr>
          <p:cNvPr id="22" name="Content Placeholder 21"/>
          <p:cNvSpPr>
            <a:spLocks noGrp="1"/>
          </p:cNvSpPr>
          <p:nvPr>
            <p:ph idx="10"/>
          </p:nvPr>
        </p:nvSpPr>
        <p:spPr>
          <a:xfrm>
            <a:off x="882" y="18"/>
            <a:ext cx="12434711" cy="2127159"/>
          </a:xfrm>
        </p:spPr>
        <p:txBody>
          <a:bodyPr/>
          <a:lstStyle/>
          <a:p>
            <a:pPr marL="536589" lvl="1" indent="0">
              <a:buNone/>
            </a:pPr>
            <a:r>
              <a:rPr lang="en-US" sz="4352" b="1" dirty="0">
                <a:ln w="3175">
                  <a:noFill/>
                </a:ln>
                <a:solidFill>
                  <a:srgbClr val="FFFFFF"/>
                </a:solidFill>
                <a:cs typeface="Arial" charset="0"/>
              </a:rPr>
              <a:t>A </a:t>
            </a:r>
            <a:r>
              <a:rPr lang="en-US" sz="4352" b="1" dirty="0">
                <a:ln w="3175">
                  <a:noFill/>
                </a:ln>
                <a:latin typeface="Segoe UI" pitchFamily="34" charset="0"/>
                <a:cs typeface="Segoe UI" pitchFamily="34" charset="0"/>
              </a:rPr>
              <a:t>New Set of Questions </a:t>
            </a:r>
            <a:r>
              <a:rPr lang="en-US" sz="4352" b="1" dirty="0">
                <a:ln w="3175">
                  <a:noFill/>
                </a:ln>
                <a:cs typeface="Arial" charset="0"/>
              </a:rPr>
              <a:t>are Being Asked by Government Leaders</a:t>
            </a:r>
            <a:endParaRPr lang="en-US" sz="3808" b="1" dirty="0"/>
          </a:p>
        </p:txBody>
      </p:sp>
    </p:spTree>
    <p:extLst>
      <p:ext uri="{BB962C8B-B14F-4D97-AF65-F5344CB8AC3E}">
        <p14:creationId xmlns:p14="http://schemas.microsoft.com/office/powerpoint/2010/main" val="209590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084577" y="4518755"/>
            <a:ext cx="1746473" cy="1753294"/>
            <a:chOff x="2359535" y="2643992"/>
            <a:chExt cx="1284288" cy="1289304"/>
          </a:xfrm>
        </p:grpSpPr>
        <p:pic>
          <p:nvPicPr>
            <p:cNvPr id="37" name="Picture 1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59535" y="2643992"/>
              <a:ext cx="1284286" cy="128930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bwMode="auto">
            <a:xfrm>
              <a:off x="2359535" y="3275033"/>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124325"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Social Network Awareness</a:t>
              </a:r>
            </a:p>
          </p:txBody>
        </p:sp>
      </p:grpSp>
      <p:sp>
        <p:nvSpPr>
          <p:cNvPr id="22" name="Content Placeholder 21"/>
          <p:cNvSpPr>
            <a:spLocks noGrp="1"/>
          </p:cNvSpPr>
          <p:nvPr>
            <p:ph idx="10"/>
          </p:nvPr>
        </p:nvSpPr>
        <p:spPr>
          <a:xfrm>
            <a:off x="882" y="18"/>
            <a:ext cx="12434711" cy="1524366"/>
          </a:xfrm>
        </p:spPr>
        <p:txBody>
          <a:bodyPr/>
          <a:lstStyle/>
          <a:p>
            <a:pPr marL="536589" lvl="1" indent="0">
              <a:buNone/>
            </a:pPr>
            <a:r>
              <a:rPr lang="en-US" sz="4352" b="1" dirty="0">
                <a:ln w="3175">
                  <a:noFill/>
                </a:ln>
                <a:solidFill>
                  <a:srgbClr val="FFFFFF"/>
                </a:solidFill>
                <a:cs typeface="Arial" charset="0"/>
              </a:rPr>
              <a:t>A </a:t>
            </a:r>
            <a:r>
              <a:rPr lang="en-US" sz="4352" b="1" dirty="0">
                <a:ln w="3175">
                  <a:noFill/>
                </a:ln>
                <a:latin typeface="Segoe UI" pitchFamily="34" charset="0"/>
                <a:cs typeface="Segoe UI" pitchFamily="34" charset="0"/>
              </a:rPr>
              <a:t>New Set of </a:t>
            </a:r>
            <a:r>
              <a:rPr lang="en-US" sz="4352" b="1" dirty="0" smtClean="0">
                <a:ln w="3175">
                  <a:noFill/>
                </a:ln>
                <a:latin typeface="Segoe UI" pitchFamily="34" charset="0"/>
                <a:cs typeface="Segoe UI" pitchFamily="34" charset="0"/>
              </a:rPr>
              <a:t>Questions</a:t>
            </a:r>
            <a:r>
              <a:rPr lang="hu-HU" sz="4352" b="1" dirty="0" smtClean="0">
                <a:ln w="3175">
                  <a:noFill/>
                </a:ln>
                <a:latin typeface="Segoe UI" pitchFamily="34" charset="0"/>
                <a:cs typeface="Segoe UI" pitchFamily="34" charset="0"/>
              </a:rPr>
              <a:t>... (milyen)</a:t>
            </a:r>
            <a:endParaRPr lang="en-US" sz="3808" b="1" dirty="0"/>
          </a:p>
        </p:txBody>
      </p:sp>
    </p:spTree>
    <p:extLst>
      <p:ext uri="{BB962C8B-B14F-4D97-AF65-F5344CB8AC3E}">
        <p14:creationId xmlns:p14="http://schemas.microsoft.com/office/powerpoint/2010/main" val="3594099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p:cNvPicPr>
            <a:picLocks noChangeAspect="1" noChangeArrowheads="1"/>
          </p:cNvPicPr>
          <p:nvPr/>
        </p:nvPicPr>
        <p:blipFill>
          <a:blip r:embed="rId3"/>
          <a:srcRect/>
          <a:stretch>
            <a:fillRect/>
          </a:stretch>
        </p:blipFill>
        <p:spPr bwMode="auto">
          <a:xfrm>
            <a:off x="3345129" y="5284752"/>
            <a:ext cx="633028" cy="615918"/>
          </a:xfrm>
          <a:prstGeom prst="rect">
            <a:avLst/>
          </a:prstGeom>
          <a:noFill/>
          <a:ln w="9525">
            <a:noFill/>
            <a:miter lim="800000"/>
            <a:headEnd/>
            <a:tailEnd/>
          </a:ln>
          <a:effectLst>
            <a:reflection blurRad="6350" stA="52000" endA="300" endPos="20000" dir="5400000" sy="-100000" algn="bl" rotWithShape="0"/>
          </a:effectLst>
        </p:spPr>
      </p:pic>
      <p:sp>
        <p:nvSpPr>
          <p:cNvPr id="2" name="Title 1"/>
          <p:cNvSpPr>
            <a:spLocks noGrp="1"/>
          </p:cNvSpPr>
          <p:nvPr>
            <p:ph type="title"/>
          </p:nvPr>
        </p:nvSpPr>
        <p:spPr>
          <a:xfrm>
            <a:off x="448297" y="103994"/>
            <a:ext cx="9422604" cy="1165754"/>
          </a:xfrm>
        </p:spPr>
        <p:txBody>
          <a:bodyPr/>
          <a:lstStyle/>
          <a:p>
            <a:r>
              <a:rPr lang="en-US" dirty="0" err="1" smtClean="0">
                <a:latin typeface="Segoe UI Light" panose="020B0502040204020203" pitchFamily="34" charset="0"/>
                <a:cs typeface="Segoe UI Light" panose="020B0502040204020203" pitchFamily="34" charset="0"/>
              </a:rPr>
              <a:t>Mit</a:t>
            </a:r>
            <a:r>
              <a:rPr lang="en-US" dirty="0" smtClean="0">
                <a:latin typeface="Segoe UI Light" panose="020B0502040204020203" pitchFamily="34" charset="0"/>
                <a:cs typeface="Segoe UI Light" panose="020B0502040204020203" pitchFamily="34" charset="0"/>
              </a:rPr>
              <a:t> </a:t>
            </a:r>
            <a:r>
              <a:rPr lang="en-US" dirty="0" err="1" smtClean="0">
                <a:latin typeface="Segoe UI Light" panose="020B0502040204020203" pitchFamily="34" charset="0"/>
                <a:cs typeface="Segoe UI Light" panose="020B0502040204020203" pitchFamily="34" charset="0"/>
              </a:rPr>
              <a:t>értünk</a:t>
            </a:r>
            <a:r>
              <a:rPr lang="en-US" dirty="0" smtClean="0">
                <a:latin typeface="Segoe UI Light" panose="020B0502040204020203" pitchFamily="34" charset="0"/>
                <a:cs typeface="Segoe UI Light" panose="020B0502040204020203" pitchFamily="34" charset="0"/>
              </a:rPr>
              <a:t> </a:t>
            </a:r>
            <a:r>
              <a:rPr lang="en-US" dirty="0" err="1" smtClean="0">
                <a:latin typeface="Segoe UI Light" panose="020B0502040204020203" pitchFamily="34" charset="0"/>
                <a:cs typeface="Segoe UI Light" panose="020B0502040204020203" pitchFamily="34" charset="0"/>
              </a:rPr>
              <a:t>közösségi</a:t>
            </a:r>
            <a:r>
              <a:rPr lang="en-US" dirty="0" smtClean="0">
                <a:latin typeface="Segoe UI Light" panose="020B0502040204020203" pitchFamily="34" charset="0"/>
                <a:cs typeface="Segoe UI Light" panose="020B0502040204020203" pitchFamily="34" charset="0"/>
              </a:rPr>
              <a:t> </a:t>
            </a:r>
            <a:r>
              <a:rPr lang="en-US" dirty="0" err="1" smtClean="0">
                <a:latin typeface="Segoe UI Light" panose="020B0502040204020203" pitchFamily="34" charset="0"/>
                <a:cs typeface="Segoe UI Light" panose="020B0502040204020203" pitchFamily="34" charset="0"/>
              </a:rPr>
              <a:t>alatt</a:t>
            </a:r>
            <a:r>
              <a:rPr lang="en-US" dirty="0" smtClean="0">
                <a:latin typeface="Segoe UI Light" panose="020B0502040204020203" pitchFamily="34" charset="0"/>
                <a:cs typeface="Segoe UI Light" panose="020B0502040204020203" pitchFamily="34" charset="0"/>
              </a:rPr>
              <a:t>?</a:t>
            </a:r>
            <a:endParaRPr lang="en-US" dirty="0">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4294967295"/>
          </p:nvPr>
        </p:nvSpPr>
        <p:spPr>
          <a:xfrm>
            <a:off x="2021522" y="1010320"/>
            <a:ext cx="8393430" cy="5284752"/>
          </a:xfrm>
          <a:prstGeom prst="rect">
            <a:avLst/>
          </a:prstGeom>
        </p:spPr>
        <p:txBody>
          <a:bodyPr/>
          <a:lstStyle/>
          <a:p>
            <a:pPr marL="116575" indent="0">
              <a:buNone/>
            </a:pPr>
            <a:endParaRPr lang="en-US" dirty="0"/>
          </a:p>
          <a:p>
            <a:pPr marL="116575" indent="0">
              <a:buNone/>
            </a:pPr>
            <a:endParaRPr lang="en-US" sz="4488" dirty="0"/>
          </a:p>
        </p:txBody>
      </p:sp>
      <p:pic>
        <p:nvPicPr>
          <p:cNvPr id="16" name="Picture 2" descr="https://encrypted-tbn1.google.com/images?q=tbn:ANd9GcQm6FKQDVaN5cWf41XrLGVIJ39XLoXYTotVGdeLRnpgzXjEY7v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677" y="1585487"/>
            <a:ext cx="864603" cy="864603"/>
          </a:xfrm>
          <a:prstGeom prst="rect">
            <a:avLst/>
          </a:prstGeom>
          <a:noFill/>
          <a:effectLst>
            <a:reflection blurRad="6350" stA="52000" endA="300" endPos="20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Picture 2" descr="https://encrypted-tbn0.google.com/images?q=tbn:ANd9GcRq3070OVUL_9xAxqmw_PI0M8TQefwj7teizcpw4gePk9rgwXpyL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320" y="2685819"/>
            <a:ext cx="1217284" cy="6400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s://encrypted-tbn0.google.com/images?q=tbn:ANd9GcQ8kJZy5qDgvrgizjdiJmZC5HlW3NJ6UK2yOMfu0cXtkloV0DZKWw"/>
          <p:cNvPicPr/>
          <p:nvPr/>
        </p:nvPicPr>
        <p:blipFill>
          <a:blip r:embed="rId6"/>
          <a:srcRect/>
          <a:stretch>
            <a:fillRect/>
          </a:stretch>
        </p:blipFill>
        <p:spPr bwMode="auto">
          <a:xfrm>
            <a:off x="2952688" y="3652918"/>
            <a:ext cx="587734" cy="505160"/>
          </a:xfrm>
          <a:prstGeom prst="rect">
            <a:avLst/>
          </a:prstGeom>
          <a:noFill/>
          <a:ln w="9525">
            <a:noFill/>
            <a:miter lim="800000"/>
            <a:headEnd/>
            <a:tailEnd/>
          </a:ln>
          <a:effectLst>
            <a:reflection blurRad="6350" stA="52000" endA="300" endPos="20000" dir="5400000" sy="-100000" algn="bl" rotWithShape="0"/>
          </a:effectLst>
        </p:spPr>
      </p:pic>
      <p:pic>
        <p:nvPicPr>
          <p:cNvPr id="20" name="Picture 19"/>
          <p:cNvPicPr>
            <a:picLocks noChangeAspect="1"/>
          </p:cNvPicPr>
          <p:nvPr/>
        </p:nvPicPr>
        <p:blipFill>
          <a:blip r:embed="rId7"/>
          <a:stretch>
            <a:fillRect/>
          </a:stretch>
        </p:blipFill>
        <p:spPr>
          <a:xfrm>
            <a:off x="6974054" y="4974307"/>
            <a:ext cx="1551230" cy="438201"/>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a:blip r:embed="rId8"/>
          <a:stretch>
            <a:fillRect/>
          </a:stretch>
        </p:blipFill>
        <p:spPr>
          <a:xfrm>
            <a:off x="4152289" y="3005847"/>
            <a:ext cx="1865207" cy="1398905"/>
          </a:xfrm>
          <a:prstGeom prst="rect">
            <a:avLst/>
          </a:prstGeom>
        </p:spPr>
      </p:pic>
      <p:pic>
        <p:nvPicPr>
          <p:cNvPr id="25" name="Picture 2" descr="http://techgopal.com/wp-content/uploads/2011/04/blogger-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61644" y="4404752"/>
            <a:ext cx="1279454" cy="388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4" descr="https://encrypted-tbn1.google.com/images?q=tbn:ANd9GcTmqyTLae_vwKrd4Mr__a4Tw1mBTgysfm48Rd7lfACDOoqTqvPJ2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5329" y="4994400"/>
            <a:ext cx="1578626" cy="523503"/>
          </a:xfrm>
          <a:prstGeom prst="rect">
            <a:avLst/>
          </a:prstGeom>
          <a:noFill/>
          <a:effectLst/>
          <a:extLst>
            <a:ext uri="{909E8E84-426E-40DD-AFC4-6F175D3DCCD1}">
              <a14:hiddenFill xmlns:a14="http://schemas.microsoft.com/office/drawing/2010/main">
                <a:solidFill>
                  <a:srgbClr val="FFFFFF"/>
                </a:solidFill>
              </a14:hiddenFill>
            </a:ext>
          </a:extLst>
        </p:spPr>
      </p:pic>
      <p:sp>
        <p:nvSpPr>
          <p:cNvPr id="27" name="Rectangle 26"/>
          <p:cNvSpPr/>
          <p:nvPr/>
        </p:nvSpPr>
        <p:spPr>
          <a:xfrm>
            <a:off x="9108848" y="465386"/>
            <a:ext cx="2875527" cy="787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192"/>
            <a:r>
              <a:rPr lang="en-US" sz="1836" b="1" dirty="0" err="1">
                <a:solidFill>
                  <a:srgbClr val="68217A"/>
                </a:solidFill>
              </a:rPr>
              <a:t>Közösségi</a:t>
            </a:r>
            <a:r>
              <a:rPr lang="en-US" sz="1836" b="1" dirty="0">
                <a:solidFill>
                  <a:srgbClr val="68217A"/>
                </a:solidFill>
              </a:rPr>
              <a:t> </a:t>
            </a:r>
            <a:r>
              <a:rPr lang="en-US" sz="1836" b="1" dirty="0" err="1">
                <a:solidFill>
                  <a:srgbClr val="68217A"/>
                </a:solidFill>
              </a:rPr>
              <a:t>hálók</a:t>
            </a:r>
            <a:endParaRPr lang="en-US" sz="1836" b="1" dirty="0">
              <a:solidFill>
                <a:srgbClr val="68217A"/>
              </a:solidFill>
            </a:endParaRPr>
          </a:p>
        </p:txBody>
      </p:sp>
      <p:pic>
        <p:nvPicPr>
          <p:cNvPr id="28" name="Picture 10" descr="https://encrypted-tbn2.google.com/images?q=tbn:ANd9GcRnmH5Uh4fO_R7Q4m2NlO9tELQGvoYT7yCd2bybf1A0tscnUYzkrQ"/>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33371" y="1288331"/>
            <a:ext cx="650550" cy="650550"/>
          </a:xfrm>
          <a:prstGeom prst="rect">
            <a:avLst/>
          </a:prstGeom>
          <a:noFill/>
          <a:effectLst>
            <a:reflection blurRad="6350" stA="52000" endA="300" endPos="20000" dir="5400000" sy="-100000" algn="bl" rotWithShape="0"/>
          </a:effectLst>
          <a:extLst>
            <a:ext uri="{909E8E84-426E-40DD-AFC4-6F175D3DCCD1}">
              <a14:hiddenFill xmlns:a14="http://schemas.microsoft.com/office/drawing/2010/main">
                <a:solidFill>
                  <a:srgbClr val="FFFFFF"/>
                </a:solidFill>
              </a14:hiddenFill>
            </a:ext>
          </a:extLst>
        </p:spPr>
      </p:pic>
      <p:sp>
        <p:nvSpPr>
          <p:cNvPr id="29" name="Rectangle 28"/>
          <p:cNvSpPr/>
          <p:nvPr/>
        </p:nvSpPr>
        <p:spPr>
          <a:xfrm>
            <a:off x="9131191" y="1464040"/>
            <a:ext cx="2875527" cy="787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192"/>
            <a:r>
              <a:rPr lang="en-US" sz="1836" b="1" dirty="0" err="1">
                <a:solidFill>
                  <a:srgbClr val="68217A"/>
                </a:solidFill>
              </a:rPr>
              <a:t>Blogok</a:t>
            </a:r>
            <a:endParaRPr lang="en-US" sz="1836" b="1" dirty="0">
              <a:solidFill>
                <a:srgbClr val="68217A"/>
              </a:solidFill>
            </a:endParaRPr>
          </a:p>
        </p:txBody>
      </p:sp>
      <p:pic>
        <p:nvPicPr>
          <p:cNvPr id="1026" name="Picture 2" descr="http://ts1.mm.bing.net/images/thumbnail.aspx?q=4660701459644680&amp;id=acd40e2effe79b59d09b3928e3beeb1b&amp;url=http%3a%2f%2flogok.org%2fwp-content%2fuploads%2f2010%2f07%2fsina-weib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1504" y="2386454"/>
            <a:ext cx="1457193" cy="100546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9131191" y="2457926"/>
            <a:ext cx="2875527" cy="8937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192"/>
            <a:r>
              <a:rPr lang="en-US" sz="1836" b="1" dirty="0">
                <a:solidFill>
                  <a:srgbClr val="68217A"/>
                </a:solidFill>
              </a:rPr>
              <a:t>Social Bookmarking , Geo Social, media </a:t>
            </a:r>
            <a:r>
              <a:rPr lang="en-US" sz="1836" b="1" dirty="0" err="1">
                <a:solidFill>
                  <a:srgbClr val="68217A"/>
                </a:solidFill>
              </a:rPr>
              <a:t>megosztás</a:t>
            </a:r>
            <a:endParaRPr lang="en-US" sz="1836" b="1" dirty="0">
              <a:solidFill>
                <a:srgbClr val="68217A"/>
              </a:solidFill>
            </a:endParaRPr>
          </a:p>
        </p:txBody>
      </p:sp>
      <p:pic>
        <p:nvPicPr>
          <p:cNvPr id="32" name="Picture 12" descr="https://encrypted-tbn1.google.com/images?q=tbn:ANd9GcRuQS4zJtBoIdz85HSKuy3EMjvk3YUaJvE29x00xlqNWJZnO6Cw"/>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0634" y="5592711"/>
            <a:ext cx="1273774" cy="33002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4" name="Picture 4" descr="http://www.likeable.com/wp-content/uploads/2012/01/instagram-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9733" y="3215281"/>
            <a:ext cx="609922" cy="609922"/>
          </a:xfrm>
          <a:prstGeom prst="rect">
            <a:avLst/>
          </a:prstGeom>
          <a:noFill/>
          <a:effectLst>
            <a:reflection blurRad="6350" stA="52000" endA="300" endPos="20000" dir="5400000" sy="-100000" algn="bl" rotWithShape="0"/>
          </a:effectLst>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5"/>
          <a:stretch>
            <a:fillRect/>
          </a:stretch>
        </p:blipFill>
        <p:spPr>
          <a:xfrm>
            <a:off x="5146588" y="4191472"/>
            <a:ext cx="699451" cy="693900"/>
          </a:xfrm>
          <a:prstGeom prst="rect">
            <a:avLst/>
          </a:prstGeom>
          <a:effectLst>
            <a:reflection blurRad="6350" stA="52000" endA="300" endPos="35000" dir="5400000" sy="-100000" algn="bl" rotWithShape="0"/>
          </a:effectLst>
        </p:spPr>
      </p:pic>
      <p:pic>
        <p:nvPicPr>
          <p:cNvPr id="38" name="Picture 16" descr="https://encrypted-tbn2.google.com/images?q=tbn:ANd9GcSeHumV4fR3N1ChxChNJ5rUjbqz-VDvkF0LOp3047XOx_vmLTab"/>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62340" y="5234842"/>
            <a:ext cx="1546409" cy="390927"/>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1" name="Rectangle 30"/>
          <p:cNvSpPr/>
          <p:nvPr/>
        </p:nvSpPr>
        <p:spPr>
          <a:xfrm>
            <a:off x="9108848" y="3619254"/>
            <a:ext cx="2875527" cy="8723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192"/>
            <a:r>
              <a:rPr lang="en-US" sz="1836" b="1" dirty="0">
                <a:solidFill>
                  <a:srgbClr val="68217A"/>
                </a:solidFill>
              </a:rPr>
              <a:t>Ecommerce </a:t>
            </a:r>
            <a:r>
              <a:rPr lang="en-US" sz="1836" b="1" dirty="0" err="1">
                <a:solidFill>
                  <a:srgbClr val="68217A"/>
                </a:solidFill>
              </a:rPr>
              <a:t>és</a:t>
            </a:r>
            <a:r>
              <a:rPr lang="en-US" sz="1836" b="1" dirty="0">
                <a:solidFill>
                  <a:srgbClr val="68217A"/>
                </a:solidFill>
              </a:rPr>
              <a:t> </a:t>
            </a:r>
            <a:r>
              <a:rPr lang="en-US" sz="1836" b="1" dirty="0" err="1">
                <a:solidFill>
                  <a:srgbClr val="68217A"/>
                </a:solidFill>
              </a:rPr>
              <a:t>márka</a:t>
            </a:r>
            <a:r>
              <a:rPr lang="en-US" sz="1836" b="1" dirty="0">
                <a:solidFill>
                  <a:srgbClr val="68217A"/>
                </a:solidFill>
              </a:rPr>
              <a:t> </a:t>
            </a:r>
            <a:r>
              <a:rPr lang="en-US" sz="1836" b="1" dirty="0" err="1">
                <a:solidFill>
                  <a:srgbClr val="68217A"/>
                </a:solidFill>
              </a:rPr>
              <a:t>közösségek</a:t>
            </a:r>
            <a:endParaRPr lang="en-US" sz="1836" b="1" dirty="0">
              <a:solidFill>
                <a:srgbClr val="68217A"/>
              </a:solidFill>
            </a:endParaRPr>
          </a:p>
        </p:txBody>
      </p:sp>
      <p:pic>
        <p:nvPicPr>
          <p:cNvPr id="40" name="Content Placeholder 4"/>
          <p:cNvPicPr>
            <a:picLocks noChangeAspect="1"/>
          </p:cNvPicPr>
          <p:nvPr/>
        </p:nvPicPr>
        <p:blipFill>
          <a:blip r:embed="rId17"/>
          <a:srcRect t="37723" b="37723"/>
          <a:stretch>
            <a:fillRect/>
          </a:stretch>
        </p:blipFill>
        <p:spPr>
          <a:xfrm>
            <a:off x="5910091" y="5906487"/>
            <a:ext cx="1846270" cy="388585"/>
          </a:xfrm>
          <a:prstGeom prst="rect">
            <a:avLst/>
          </a:prstGeom>
          <a:effectLst>
            <a:reflection blurRad="6350" stA="52000" endA="300" endPos="35000" dir="5400000" sy="-100000" algn="bl" rotWithShape="0"/>
          </a:effectLst>
        </p:spPr>
      </p:pic>
      <p:pic>
        <p:nvPicPr>
          <p:cNvPr id="41" name="Picture 4" descr="https://encrypted-tbn2.google.com/images?q=tbn:ANd9GcQaYhHQN0ffYM8KXtnYrIZt9oDMCgsJ0QChXR2Oi3c-RfGCEL9Nq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97663" y="1257511"/>
            <a:ext cx="961906" cy="89469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9"/>
          <a:srcRect l="32716" t="40741" r="33025" b="40741"/>
          <a:stretch/>
        </p:blipFill>
        <p:spPr>
          <a:xfrm>
            <a:off x="387887" y="4475759"/>
            <a:ext cx="1243471" cy="672147"/>
          </a:xfrm>
          <a:prstGeom prst="rect">
            <a:avLst/>
          </a:prstGeom>
        </p:spPr>
      </p:pic>
      <p:pic>
        <p:nvPicPr>
          <p:cNvPr id="1028" name="Picture 4" descr="http://ts2.mm.bing.net/images/thumbnail.aspx?q=4931915758437041&amp;id=cb7f527549036f227dc7bfc34717c1a9&amp;url=http%3a%2f%2fjustinangel.net%2fBlogFiles%2fWindowsLiveWriter%2fSilverlightIsntFullyCrossPlatform_90C5%2fimage_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33577" y="2558633"/>
            <a:ext cx="1995528" cy="5934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21"/>
          <a:stretch>
            <a:fillRect/>
          </a:stretch>
        </p:blipFill>
        <p:spPr>
          <a:xfrm>
            <a:off x="7011795" y="3688420"/>
            <a:ext cx="718279" cy="732679"/>
          </a:xfrm>
          <a:prstGeom prst="rect">
            <a:avLst/>
          </a:prstGeom>
          <a:effectLst>
            <a:reflection blurRad="6350" stA="52000" endA="300" endPos="35000" dir="5400000" sy="-100000" algn="bl" rotWithShape="0"/>
          </a:effectLst>
        </p:spPr>
      </p:pic>
      <p:pic>
        <p:nvPicPr>
          <p:cNvPr id="45" name="Picture 44"/>
          <p:cNvPicPr>
            <a:picLocks noChangeAspect="1"/>
          </p:cNvPicPr>
          <p:nvPr/>
        </p:nvPicPr>
        <p:blipFill>
          <a:blip r:embed="rId22"/>
          <a:stretch>
            <a:fillRect/>
          </a:stretch>
        </p:blipFill>
        <p:spPr>
          <a:xfrm>
            <a:off x="5688749" y="1608892"/>
            <a:ext cx="706381" cy="720542"/>
          </a:xfrm>
          <a:prstGeom prst="roundRect">
            <a:avLst/>
          </a:prstGeom>
          <a:effectLst>
            <a:reflection blurRad="6350" stA="52000" endA="300" endPos="35000" dir="5400000" sy="-100000" algn="bl" rotWithShape="0"/>
          </a:effectLst>
        </p:spPr>
      </p:pic>
      <p:sp>
        <p:nvSpPr>
          <p:cNvPr id="39" name="Rectangle 38"/>
          <p:cNvSpPr/>
          <p:nvPr/>
        </p:nvSpPr>
        <p:spPr>
          <a:xfrm>
            <a:off x="9109486" y="4699782"/>
            <a:ext cx="2861812" cy="8962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192"/>
            <a:r>
              <a:rPr lang="en-US" sz="1836" b="1" dirty="0" err="1">
                <a:solidFill>
                  <a:srgbClr val="68217A"/>
                </a:solidFill>
              </a:rPr>
              <a:t>Nagyvállalati</a:t>
            </a:r>
            <a:r>
              <a:rPr lang="en-US" sz="1836" b="1" dirty="0">
                <a:solidFill>
                  <a:srgbClr val="68217A"/>
                </a:solidFill>
              </a:rPr>
              <a:t> </a:t>
            </a:r>
            <a:r>
              <a:rPr lang="en-US" sz="1836" b="1" dirty="0" err="1">
                <a:solidFill>
                  <a:srgbClr val="68217A"/>
                </a:solidFill>
              </a:rPr>
              <a:t>közösségi</a:t>
            </a:r>
            <a:r>
              <a:rPr lang="en-US" sz="1836" b="1" dirty="0">
                <a:solidFill>
                  <a:srgbClr val="68217A"/>
                </a:solidFill>
              </a:rPr>
              <a:t> </a:t>
            </a:r>
            <a:r>
              <a:rPr lang="en-US" sz="1836" b="1" dirty="0" err="1">
                <a:solidFill>
                  <a:srgbClr val="68217A"/>
                </a:solidFill>
              </a:rPr>
              <a:t>hálók</a:t>
            </a:r>
            <a:endParaRPr lang="en-US" sz="1836" b="1" dirty="0">
              <a:solidFill>
                <a:srgbClr val="68217A"/>
              </a:solidFill>
            </a:endParaRPr>
          </a:p>
        </p:txBody>
      </p:sp>
      <p:pic>
        <p:nvPicPr>
          <p:cNvPr id="1030" name="Picture 6" descr="http://ts2.mm.bing.net/images/thumbnail.aspx?q=4865558518628489&amp;id=183d5361e60ad9c0f4ecadda594ee519&amp;url=http%3a%2f%2fbostinno.com%2fwp-content%2fuploads%2f2011%2f01%2fYammer-logo.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301229" y="4404752"/>
            <a:ext cx="665735" cy="65907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15668" y="981768"/>
            <a:ext cx="796599" cy="46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07329" y="2110324"/>
            <a:ext cx="1050783" cy="58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092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par>
                                <p:cTn id="41" presetID="53" presetClass="entr" presetSubtype="16"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p:cTn id="43" dur="500" fill="hold"/>
                                        <p:tgtEl>
                                          <p:spTgt spid="1026"/>
                                        </p:tgtEl>
                                        <p:attrNameLst>
                                          <p:attrName>ppt_w</p:attrName>
                                        </p:attrNameLst>
                                      </p:cBhvr>
                                      <p:tavLst>
                                        <p:tav tm="0">
                                          <p:val>
                                            <p:fltVal val="0"/>
                                          </p:val>
                                        </p:tav>
                                        <p:tav tm="100000">
                                          <p:val>
                                            <p:strVal val="#ppt_w"/>
                                          </p:val>
                                        </p:tav>
                                      </p:tavLst>
                                    </p:anim>
                                    <p:anim calcmode="lin" valueType="num">
                                      <p:cBhvr>
                                        <p:cTn id="44" dur="500" fill="hold"/>
                                        <p:tgtEl>
                                          <p:spTgt spid="1026"/>
                                        </p:tgtEl>
                                        <p:attrNameLst>
                                          <p:attrName>ppt_h</p:attrName>
                                        </p:attrNameLst>
                                      </p:cBhvr>
                                      <p:tavLst>
                                        <p:tav tm="0">
                                          <p:val>
                                            <p:fltVal val="0"/>
                                          </p:val>
                                        </p:tav>
                                        <p:tav tm="100000">
                                          <p:val>
                                            <p:strVal val="#ppt_h"/>
                                          </p:val>
                                        </p:tav>
                                      </p:tavLst>
                                    </p:anim>
                                    <p:animEffect transition="in" filter="fade">
                                      <p:cBhvr>
                                        <p:cTn id="45" dur="500"/>
                                        <p:tgtEl>
                                          <p:spTgt spid="1026"/>
                                        </p:tgtEl>
                                      </p:cBhvr>
                                    </p:animEffect>
                                  </p:childTnLst>
                                </p:cTn>
                              </p:par>
                              <p:par>
                                <p:cTn id="46" presetID="53"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14" presetClass="entr" presetSubtype="10" fill="hold" nodeType="after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randombar(horizontal)">
                                      <p:cBhvr>
                                        <p:cTn id="65" dur="500"/>
                                        <p:tgtEl>
                                          <p:spTgt spid="1028"/>
                                        </p:tgtEl>
                                      </p:cBhvr>
                                    </p:animEffect>
                                  </p:childTnLst>
                                </p:cTn>
                              </p:par>
                              <p:par>
                                <p:cTn id="66" presetID="14" presetClass="entr" presetSubtype="1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randombar(horizontal)">
                                      <p:cBhvr>
                                        <p:cTn id="68" dur="500"/>
                                        <p:tgtEl>
                                          <p:spTgt spid="25"/>
                                        </p:tgtEl>
                                      </p:cBhvr>
                                    </p:animEffect>
                                  </p:childTnLst>
                                </p:cTn>
                              </p:par>
                              <p:par>
                                <p:cTn id="69" presetID="14" presetClass="entr" presetSubtype="1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randombar(horizontal)">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fill="hold"/>
                                        <p:tgtEl>
                                          <p:spTgt spid="30"/>
                                        </p:tgtEl>
                                        <p:attrNameLst>
                                          <p:attrName>ppt_x</p:attrName>
                                        </p:attrNameLst>
                                      </p:cBhvr>
                                      <p:tavLst>
                                        <p:tav tm="0">
                                          <p:val>
                                            <p:strVal val="#ppt_x"/>
                                          </p:val>
                                        </p:tav>
                                        <p:tav tm="100000">
                                          <p:val>
                                            <p:strVal val="#ppt_x"/>
                                          </p:val>
                                        </p:tav>
                                      </p:tavLst>
                                    </p:anim>
                                    <p:anim calcmode="lin" valueType="num">
                                      <p:cBhvr additive="base">
                                        <p:cTn id="77" dur="500" fill="hold"/>
                                        <p:tgtEl>
                                          <p:spTgt spid="30"/>
                                        </p:tgtEl>
                                        <p:attrNameLst>
                                          <p:attrName>ppt_y</p:attrName>
                                        </p:attrNameLst>
                                      </p:cBhvr>
                                      <p:tavLst>
                                        <p:tav tm="0">
                                          <p:val>
                                            <p:strVal val="1+#ppt_h/2"/>
                                          </p:val>
                                        </p:tav>
                                        <p:tav tm="100000">
                                          <p:val>
                                            <p:strVal val="#ppt_y"/>
                                          </p:val>
                                        </p:tav>
                                      </p:tavLst>
                                    </p:anim>
                                  </p:childTnLst>
                                </p:cTn>
                              </p:par>
                            </p:childTnLst>
                          </p:cTn>
                        </p:par>
                        <p:par>
                          <p:cTn id="78" fill="hold">
                            <p:stCondLst>
                              <p:cond delay="500"/>
                            </p:stCondLst>
                            <p:childTnLst>
                              <p:par>
                                <p:cTn id="79" presetID="21" presetClass="entr" presetSubtype="1" fill="hold" nodeType="after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heel(1)">
                                      <p:cBhvr>
                                        <p:cTn id="81" dur="2000"/>
                                        <p:tgtEl>
                                          <p:spTgt spid="35"/>
                                        </p:tgtEl>
                                      </p:cBhvr>
                                    </p:animEffect>
                                  </p:childTnLst>
                                </p:cTn>
                              </p:par>
                              <p:par>
                                <p:cTn id="82" presetID="21" presetClass="entr" presetSubtype="1" fill="hold"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heel(1)">
                                      <p:cBhvr>
                                        <p:cTn id="84" dur="2000"/>
                                        <p:tgtEl>
                                          <p:spTgt spid="34"/>
                                        </p:tgtEl>
                                      </p:cBhvr>
                                    </p:animEffect>
                                  </p:childTnLst>
                                </p:cTn>
                              </p:par>
                              <p:par>
                                <p:cTn id="85" presetID="21" presetClass="entr" presetSubtype="1"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heel(1)">
                                      <p:cBhvr>
                                        <p:cTn id="87" dur="2000"/>
                                        <p:tgtEl>
                                          <p:spTgt spid="38"/>
                                        </p:tgtEl>
                                      </p:cBhvr>
                                    </p:animEffect>
                                  </p:childTnLst>
                                </p:cTn>
                              </p:par>
                              <p:par>
                                <p:cTn id="88" presetID="21"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heel(1)">
                                      <p:cBhvr>
                                        <p:cTn id="90" dur="2000"/>
                                        <p:tgtEl>
                                          <p:spTgt spid="44"/>
                                        </p:tgtEl>
                                      </p:cBhvr>
                                    </p:animEffect>
                                  </p:childTnLst>
                                </p:cTn>
                              </p:par>
                              <p:par>
                                <p:cTn id="91" presetID="21"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heel(1)">
                                      <p:cBhvr>
                                        <p:cTn id="93" dur="20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additive="base">
                                        <p:cTn id="98" dur="500" fill="hold"/>
                                        <p:tgtEl>
                                          <p:spTgt spid="31"/>
                                        </p:tgtEl>
                                        <p:attrNameLst>
                                          <p:attrName>ppt_x</p:attrName>
                                        </p:attrNameLst>
                                      </p:cBhvr>
                                      <p:tavLst>
                                        <p:tav tm="0">
                                          <p:val>
                                            <p:strVal val="#ppt_x"/>
                                          </p:val>
                                        </p:tav>
                                        <p:tav tm="100000">
                                          <p:val>
                                            <p:strVal val="#ppt_x"/>
                                          </p:val>
                                        </p:tav>
                                      </p:tavLst>
                                    </p:anim>
                                    <p:anim calcmode="lin" valueType="num">
                                      <p:cBhvr additive="base">
                                        <p:cTn id="99" dur="500" fill="hold"/>
                                        <p:tgtEl>
                                          <p:spTgt spid="31"/>
                                        </p:tgtEl>
                                        <p:attrNameLst>
                                          <p:attrName>ppt_y</p:attrName>
                                        </p:attrNameLst>
                                      </p:cBhvr>
                                      <p:tavLst>
                                        <p:tav tm="0">
                                          <p:val>
                                            <p:strVal val="1+#ppt_h/2"/>
                                          </p:val>
                                        </p:tav>
                                        <p:tav tm="100000">
                                          <p:val>
                                            <p:strVal val="#ppt_y"/>
                                          </p:val>
                                        </p:tav>
                                      </p:tavLst>
                                    </p:anim>
                                  </p:childTnLst>
                                </p:cTn>
                              </p:par>
                            </p:childTnLst>
                          </p:cTn>
                        </p:par>
                        <p:par>
                          <p:cTn id="100" fill="hold">
                            <p:stCondLst>
                              <p:cond delay="500"/>
                            </p:stCondLst>
                            <p:childTnLst>
                              <p:par>
                                <p:cTn id="101" presetID="31" presetClass="entr" presetSubtype="0" fill="hold" nodeType="afterEffect">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cBhvr>
                                        <p:cTn id="103" dur="1000" fill="hold"/>
                                        <p:tgtEl>
                                          <p:spTgt spid="42"/>
                                        </p:tgtEl>
                                        <p:attrNameLst>
                                          <p:attrName>ppt_w</p:attrName>
                                        </p:attrNameLst>
                                      </p:cBhvr>
                                      <p:tavLst>
                                        <p:tav tm="0">
                                          <p:val>
                                            <p:fltVal val="0"/>
                                          </p:val>
                                        </p:tav>
                                        <p:tav tm="100000">
                                          <p:val>
                                            <p:strVal val="#ppt_w"/>
                                          </p:val>
                                        </p:tav>
                                      </p:tavLst>
                                    </p:anim>
                                    <p:anim calcmode="lin" valueType="num">
                                      <p:cBhvr>
                                        <p:cTn id="104" dur="1000" fill="hold"/>
                                        <p:tgtEl>
                                          <p:spTgt spid="42"/>
                                        </p:tgtEl>
                                        <p:attrNameLst>
                                          <p:attrName>ppt_h</p:attrName>
                                        </p:attrNameLst>
                                      </p:cBhvr>
                                      <p:tavLst>
                                        <p:tav tm="0">
                                          <p:val>
                                            <p:fltVal val="0"/>
                                          </p:val>
                                        </p:tav>
                                        <p:tav tm="100000">
                                          <p:val>
                                            <p:strVal val="#ppt_h"/>
                                          </p:val>
                                        </p:tav>
                                      </p:tavLst>
                                    </p:anim>
                                    <p:anim calcmode="lin" valueType="num">
                                      <p:cBhvr>
                                        <p:cTn id="105" dur="1000" fill="hold"/>
                                        <p:tgtEl>
                                          <p:spTgt spid="42"/>
                                        </p:tgtEl>
                                        <p:attrNameLst>
                                          <p:attrName>style.rotation</p:attrName>
                                        </p:attrNameLst>
                                      </p:cBhvr>
                                      <p:tavLst>
                                        <p:tav tm="0">
                                          <p:val>
                                            <p:fltVal val="90"/>
                                          </p:val>
                                        </p:tav>
                                        <p:tav tm="100000">
                                          <p:val>
                                            <p:fltVal val="0"/>
                                          </p:val>
                                        </p:tav>
                                      </p:tavLst>
                                    </p:anim>
                                    <p:animEffect transition="in" filter="fade">
                                      <p:cBhvr>
                                        <p:cTn id="106" dur="1000"/>
                                        <p:tgtEl>
                                          <p:spTgt spid="42"/>
                                        </p:tgtEl>
                                      </p:cBhvr>
                                    </p:animEffect>
                                  </p:childTnLst>
                                </p:cTn>
                              </p:par>
                              <p:par>
                                <p:cTn id="107" presetID="31" presetClass="entr" presetSubtype="0" fill="hold" nodeType="withEffect">
                                  <p:stCondLst>
                                    <p:cond delay="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1000" fill="hold"/>
                                        <p:tgtEl>
                                          <p:spTgt spid="40"/>
                                        </p:tgtEl>
                                        <p:attrNameLst>
                                          <p:attrName>ppt_w</p:attrName>
                                        </p:attrNameLst>
                                      </p:cBhvr>
                                      <p:tavLst>
                                        <p:tav tm="0">
                                          <p:val>
                                            <p:fltVal val="0"/>
                                          </p:val>
                                        </p:tav>
                                        <p:tav tm="100000">
                                          <p:val>
                                            <p:strVal val="#ppt_w"/>
                                          </p:val>
                                        </p:tav>
                                      </p:tavLst>
                                    </p:anim>
                                    <p:anim calcmode="lin" valueType="num">
                                      <p:cBhvr>
                                        <p:cTn id="110" dur="1000" fill="hold"/>
                                        <p:tgtEl>
                                          <p:spTgt spid="40"/>
                                        </p:tgtEl>
                                        <p:attrNameLst>
                                          <p:attrName>ppt_h</p:attrName>
                                        </p:attrNameLst>
                                      </p:cBhvr>
                                      <p:tavLst>
                                        <p:tav tm="0">
                                          <p:val>
                                            <p:fltVal val="0"/>
                                          </p:val>
                                        </p:tav>
                                        <p:tav tm="100000">
                                          <p:val>
                                            <p:strVal val="#ppt_h"/>
                                          </p:val>
                                        </p:tav>
                                      </p:tavLst>
                                    </p:anim>
                                    <p:anim calcmode="lin" valueType="num">
                                      <p:cBhvr>
                                        <p:cTn id="111" dur="1000" fill="hold"/>
                                        <p:tgtEl>
                                          <p:spTgt spid="40"/>
                                        </p:tgtEl>
                                        <p:attrNameLst>
                                          <p:attrName>style.rotation</p:attrName>
                                        </p:attrNameLst>
                                      </p:cBhvr>
                                      <p:tavLst>
                                        <p:tav tm="0">
                                          <p:val>
                                            <p:fltVal val="90"/>
                                          </p:val>
                                        </p:tav>
                                        <p:tav tm="100000">
                                          <p:val>
                                            <p:fltVal val="0"/>
                                          </p:val>
                                        </p:tav>
                                      </p:tavLst>
                                    </p:anim>
                                    <p:animEffect transition="in" filter="fade">
                                      <p:cBhvr>
                                        <p:cTn id="112" dur="1000"/>
                                        <p:tgtEl>
                                          <p:spTgt spid="40"/>
                                        </p:tgtEl>
                                      </p:cBhvr>
                                    </p:animEffect>
                                  </p:childTnLst>
                                </p:cTn>
                              </p:par>
                              <p:par>
                                <p:cTn id="113" presetID="31" presetClass="entr" presetSubtype="0"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anim calcmode="lin" valueType="num">
                                      <p:cBhvr>
                                        <p:cTn id="115" dur="1000" fill="hold"/>
                                        <p:tgtEl>
                                          <p:spTgt spid="41"/>
                                        </p:tgtEl>
                                        <p:attrNameLst>
                                          <p:attrName>ppt_w</p:attrName>
                                        </p:attrNameLst>
                                      </p:cBhvr>
                                      <p:tavLst>
                                        <p:tav tm="0">
                                          <p:val>
                                            <p:fltVal val="0"/>
                                          </p:val>
                                        </p:tav>
                                        <p:tav tm="100000">
                                          <p:val>
                                            <p:strVal val="#ppt_w"/>
                                          </p:val>
                                        </p:tav>
                                      </p:tavLst>
                                    </p:anim>
                                    <p:anim calcmode="lin" valueType="num">
                                      <p:cBhvr>
                                        <p:cTn id="116" dur="1000" fill="hold"/>
                                        <p:tgtEl>
                                          <p:spTgt spid="41"/>
                                        </p:tgtEl>
                                        <p:attrNameLst>
                                          <p:attrName>ppt_h</p:attrName>
                                        </p:attrNameLst>
                                      </p:cBhvr>
                                      <p:tavLst>
                                        <p:tav tm="0">
                                          <p:val>
                                            <p:fltVal val="0"/>
                                          </p:val>
                                        </p:tav>
                                        <p:tav tm="100000">
                                          <p:val>
                                            <p:strVal val="#ppt_h"/>
                                          </p:val>
                                        </p:tav>
                                      </p:tavLst>
                                    </p:anim>
                                    <p:anim calcmode="lin" valueType="num">
                                      <p:cBhvr>
                                        <p:cTn id="117" dur="1000" fill="hold"/>
                                        <p:tgtEl>
                                          <p:spTgt spid="41"/>
                                        </p:tgtEl>
                                        <p:attrNameLst>
                                          <p:attrName>style.rotation</p:attrName>
                                        </p:attrNameLst>
                                      </p:cBhvr>
                                      <p:tavLst>
                                        <p:tav tm="0">
                                          <p:val>
                                            <p:fltVal val="90"/>
                                          </p:val>
                                        </p:tav>
                                        <p:tav tm="100000">
                                          <p:val>
                                            <p:fltVal val="0"/>
                                          </p:val>
                                        </p:tav>
                                      </p:tavLst>
                                    </p:anim>
                                    <p:animEffect transition="in" filter="fade">
                                      <p:cBhvr>
                                        <p:cTn id="118" dur="1000"/>
                                        <p:tgtEl>
                                          <p:spTgt spid="41"/>
                                        </p:tgtEl>
                                      </p:cBhvr>
                                    </p:animEffec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additive="base">
                                        <p:cTn id="123" dur="500" fill="hold"/>
                                        <p:tgtEl>
                                          <p:spTgt spid="39"/>
                                        </p:tgtEl>
                                        <p:attrNameLst>
                                          <p:attrName>ppt_x</p:attrName>
                                        </p:attrNameLst>
                                      </p:cBhvr>
                                      <p:tavLst>
                                        <p:tav tm="0">
                                          <p:val>
                                            <p:strVal val="#ppt_x"/>
                                          </p:val>
                                        </p:tav>
                                        <p:tav tm="100000">
                                          <p:val>
                                            <p:strVal val="#ppt_x"/>
                                          </p:val>
                                        </p:tav>
                                      </p:tavLst>
                                    </p:anim>
                                    <p:anim calcmode="lin" valueType="num">
                                      <p:cBhvr additive="base">
                                        <p:cTn id="124" dur="500" fill="hold"/>
                                        <p:tgtEl>
                                          <p:spTgt spid="39"/>
                                        </p:tgtEl>
                                        <p:attrNameLst>
                                          <p:attrName>ppt_y</p:attrName>
                                        </p:attrNameLst>
                                      </p:cBhvr>
                                      <p:tavLst>
                                        <p:tav tm="0">
                                          <p:val>
                                            <p:strVal val="1+#ppt_h/2"/>
                                          </p:val>
                                        </p:tav>
                                        <p:tav tm="100000">
                                          <p:val>
                                            <p:strVal val="#ppt_y"/>
                                          </p:val>
                                        </p:tav>
                                      </p:tavLst>
                                    </p:anim>
                                  </p:childTnLst>
                                </p:cTn>
                              </p:par>
                            </p:childTnLst>
                          </p:cTn>
                        </p:par>
                        <p:par>
                          <p:cTn id="125" fill="hold">
                            <p:stCondLst>
                              <p:cond delay="500"/>
                            </p:stCondLst>
                            <p:childTnLst>
                              <p:par>
                                <p:cTn id="126" presetID="6" presetClass="entr" presetSubtype="16" fill="hold" nodeType="afterEffect">
                                  <p:stCondLst>
                                    <p:cond delay="0"/>
                                  </p:stCondLst>
                                  <p:childTnLst>
                                    <p:set>
                                      <p:cBhvr>
                                        <p:cTn id="127" dur="1" fill="hold">
                                          <p:stCondLst>
                                            <p:cond delay="0"/>
                                          </p:stCondLst>
                                        </p:cTn>
                                        <p:tgtEl>
                                          <p:spTgt spid="1032"/>
                                        </p:tgtEl>
                                        <p:attrNameLst>
                                          <p:attrName>style.visibility</p:attrName>
                                        </p:attrNameLst>
                                      </p:cBhvr>
                                      <p:to>
                                        <p:strVal val="visible"/>
                                      </p:to>
                                    </p:set>
                                    <p:animEffect transition="in" filter="circle(in)">
                                      <p:cBhvr>
                                        <p:cTn id="128" dur="2000"/>
                                        <p:tgtEl>
                                          <p:spTgt spid="1032"/>
                                        </p:tgtEl>
                                      </p:cBhvr>
                                    </p:animEffect>
                                  </p:childTnLst>
                                </p:cTn>
                              </p:par>
                              <p:par>
                                <p:cTn id="129" presetID="6" presetClass="entr" presetSubtype="16" fill="hold" nodeType="withEffect">
                                  <p:stCondLst>
                                    <p:cond delay="0"/>
                                  </p:stCondLst>
                                  <p:childTnLst>
                                    <p:set>
                                      <p:cBhvr>
                                        <p:cTn id="130" dur="1" fill="hold">
                                          <p:stCondLst>
                                            <p:cond delay="0"/>
                                          </p:stCondLst>
                                        </p:cTn>
                                        <p:tgtEl>
                                          <p:spTgt spid="1031"/>
                                        </p:tgtEl>
                                        <p:attrNameLst>
                                          <p:attrName>style.visibility</p:attrName>
                                        </p:attrNameLst>
                                      </p:cBhvr>
                                      <p:to>
                                        <p:strVal val="visible"/>
                                      </p:to>
                                    </p:set>
                                    <p:animEffect transition="in" filter="circle(in)">
                                      <p:cBhvr>
                                        <p:cTn id="131" dur="2000"/>
                                        <p:tgtEl>
                                          <p:spTgt spid="1031"/>
                                        </p:tgtEl>
                                      </p:cBhvr>
                                    </p:animEffect>
                                  </p:childTnLst>
                                </p:cTn>
                              </p:par>
                              <p:par>
                                <p:cTn id="132" presetID="6" presetClass="entr" presetSubtype="16" fill="hold" nodeType="withEffect">
                                  <p:stCondLst>
                                    <p:cond delay="0"/>
                                  </p:stCondLst>
                                  <p:childTnLst>
                                    <p:set>
                                      <p:cBhvr>
                                        <p:cTn id="133" dur="1" fill="hold">
                                          <p:stCondLst>
                                            <p:cond delay="0"/>
                                          </p:stCondLst>
                                        </p:cTn>
                                        <p:tgtEl>
                                          <p:spTgt spid="1030"/>
                                        </p:tgtEl>
                                        <p:attrNameLst>
                                          <p:attrName>style.visibility</p:attrName>
                                        </p:attrNameLst>
                                      </p:cBhvr>
                                      <p:to>
                                        <p:strVal val="visible"/>
                                      </p:to>
                                    </p:set>
                                    <p:animEffect transition="in" filter="circle(in)">
                                      <p:cBhvr>
                                        <p:cTn id="134"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945" y="0"/>
            <a:ext cx="8393430" cy="497064"/>
          </a:xfrm>
        </p:spPr>
        <p:txBody>
          <a:bodyPr>
            <a:normAutofit fontScale="90000"/>
          </a:bodyPr>
          <a:lstStyle/>
          <a:p>
            <a:r>
              <a:rPr lang="en-US" dirty="0" err="1" smtClean="0">
                <a:latin typeface="Segoe UI Light" panose="020B0502040204020203" pitchFamily="34" charset="0"/>
                <a:cs typeface="Segoe UI Light" panose="020B0502040204020203" pitchFamily="34" charset="0"/>
              </a:rPr>
              <a:t>Mi</a:t>
            </a:r>
            <a:r>
              <a:rPr lang="en-US" dirty="0" smtClean="0">
                <a:latin typeface="Segoe UI Light" panose="020B0502040204020203" pitchFamily="34" charset="0"/>
                <a:cs typeface="Segoe UI Light" panose="020B0502040204020203" pitchFamily="34" charset="0"/>
              </a:rPr>
              <a:t> </a:t>
            </a:r>
            <a:r>
              <a:rPr lang="en-US" dirty="0" err="1" smtClean="0">
                <a:latin typeface="Segoe UI Light" panose="020B0502040204020203" pitchFamily="34" charset="0"/>
                <a:cs typeface="Segoe UI Light" panose="020B0502040204020203" pitchFamily="34" charset="0"/>
              </a:rPr>
              <a:t>történik</a:t>
            </a:r>
            <a:r>
              <a:rPr lang="en-US" dirty="0" smtClean="0">
                <a:latin typeface="Segoe UI Light" panose="020B0502040204020203" pitchFamily="34" charset="0"/>
                <a:cs typeface="Segoe UI Light" panose="020B0502040204020203" pitchFamily="34" charset="0"/>
              </a:rPr>
              <a:t> 60 </a:t>
            </a:r>
            <a:r>
              <a:rPr lang="en-US" dirty="0" err="1" smtClean="0">
                <a:latin typeface="Segoe UI Light" panose="020B0502040204020203" pitchFamily="34" charset="0"/>
                <a:cs typeface="Segoe UI Light" panose="020B0502040204020203" pitchFamily="34" charset="0"/>
              </a:rPr>
              <a:t>másodperc</a:t>
            </a:r>
            <a:r>
              <a:rPr lang="en-US" dirty="0" smtClean="0">
                <a:latin typeface="Segoe UI Light" panose="020B0502040204020203" pitchFamily="34" charset="0"/>
                <a:cs typeface="Segoe UI Light" panose="020B0502040204020203" pitchFamily="34" charset="0"/>
              </a:rPr>
              <a:t> </a:t>
            </a:r>
            <a:r>
              <a:rPr lang="en-US" dirty="0" err="1" smtClean="0">
                <a:latin typeface="Segoe UI Light" panose="020B0502040204020203" pitchFamily="34" charset="0"/>
                <a:cs typeface="Segoe UI Light" panose="020B0502040204020203" pitchFamily="34" charset="0"/>
              </a:rPr>
              <a:t>alatt</a:t>
            </a:r>
            <a:r>
              <a:rPr lang="en-US" dirty="0" smtClean="0">
                <a:latin typeface="Segoe UI Light" panose="020B0502040204020203" pitchFamily="34" charset="0"/>
                <a:cs typeface="Segoe UI Light" panose="020B0502040204020203" pitchFamily="34" charset="0"/>
              </a:rPr>
              <a:t>?</a:t>
            </a:r>
            <a:endParaRPr lang="en-US" dirty="0">
              <a:latin typeface="Segoe UI Light" panose="020B0502040204020203" pitchFamily="34" charset="0"/>
              <a:cs typeface="Segoe UI Light" panose="020B0502040204020203" pitchFamily="34" charset="0"/>
            </a:endParaRPr>
          </a:p>
        </p:txBody>
      </p:sp>
      <p:graphicFrame>
        <p:nvGraphicFramePr>
          <p:cNvPr id="5" name="Content Placeholder 4"/>
          <p:cNvGraphicFramePr>
            <a:graphicFrameLocks noGrp="1"/>
          </p:cNvGraphicFramePr>
          <p:nvPr>
            <p:ph idx="4294967295"/>
            <p:extLst/>
          </p:nvPr>
        </p:nvGraphicFramePr>
        <p:xfrm>
          <a:off x="1951902" y="932603"/>
          <a:ext cx="8531053" cy="5595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4"/>
          <p:cNvSpPr txBox="1">
            <a:spLocks/>
          </p:cNvSpPr>
          <p:nvPr/>
        </p:nvSpPr>
        <p:spPr>
          <a:xfrm>
            <a:off x="4399661" y="6605940"/>
            <a:ext cx="3637153" cy="169508"/>
          </a:xfrm>
          <a:prstGeom prst="rect">
            <a:avLst/>
          </a:prstGeom>
        </p:spPr>
        <p:txBody>
          <a:bodyPr/>
          <a:lstStyle/>
          <a:p>
            <a:pPr algn="ctr" defTabSz="932559">
              <a:lnSpc>
                <a:spcPct val="90000"/>
              </a:lnSpc>
              <a:buSzPct val="80000"/>
              <a:defRPr/>
            </a:pPr>
            <a:r>
              <a:rPr lang="en-US" sz="1122" dirty="0">
                <a:solidFill>
                  <a:srgbClr val="000000"/>
                </a:solidFill>
              </a:rPr>
              <a:t>5</a:t>
            </a:r>
          </a:p>
        </p:txBody>
      </p:sp>
    </p:spTree>
    <p:extLst>
      <p:ext uri="{BB962C8B-B14F-4D97-AF65-F5344CB8AC3E}">
        <p14:creationId xmlns:p14="http://schemas.microsoft.com/office/powerpoint/2010/main" val="317818948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54" y="128552"/>
            <a:ext cx="7771694" cy="1165754"/>
          </a:xfrm>
        </p:spPr>
        <p:txBody>
          <a:bodyPr>
            <a:normAutofit/>
          </a:bodyPr>
          <a:lstStyle/>
          <a:p>
            <a:r>
              <a:rPr lang="en-US" sz="3672" dirty="0" err="1">
                <a:latin typeface="Segoe UI Light" panose="020B0502040204020203" pitchFamily="34" charset="0"/>
                <a:cs typeface="Segoe UI Light" panose="020B0502040204020203" pitchFamily="34" charset="0"/>
              </a:rPr>
              <a:t>Mi</a:t>
            </a:r>
            <a:r>
              <a:rPr lang="en-US" sz="3672" dirty="0">
                <a:latin typeface="Segoe UI Light" panose="020B0502040204020203" pitchFamily="34" charset="0"/>
                <a:cs typeface="Segoe UI Light" panose="020B0502040204020203" pitchFamily="34" charset="0"/>
              </a:rPr>
              <a:t> </a:t>
            </a:r>
            <a:r>
              <a:rPr lang="en-US" sz="3672" dirty="0" err="1">
                <a:latin typeface="Segoe UI Light" panose="020B0502040204020203" pitchFamily="34" charset="0"/>
                <a:cs typeface="Segoe UI Light" panose="020B0502040204020203" pitchFamily="34" charset="0"/>
              </a:rPr>
              <a:t>jelenti</a:t>
            </a:r>
            <a:r>
              <a:rPr lang="en-US" sz="3672" dirty="0">
                <a:latin typeface="Segoe UI Light" panose="020B0502040204020203" pitchFamily="34" charset="0"/>
                <a:cs typeface="Segoe UI Light" panose="020B0502040204020203" pitchFamily="34" charset="0"/>
              </a:rPr>
              <a:t> a </a:t>
            </a:r>
            <a:r>
              <a:rPr lang="en-US" sz="3672" dirty="0" err="1">
                <a:latin typeface="Segoe UI Light" panose="020B0502040204020203" pitchFamily="34" charset="0"/>
                <a:cs typeface="Segoe UI Light" panose="020B0502040204020203" pitchFamily="34" charset="0"/>
              </a:rPr>
              <a:t>legfőbb</a:t>
            </a:r>
            <a:r>
              <a:rPr lang="en-US" sz="3672" dirty="0">
                <a:latin typeface="Segoe UI Light" panose="020B0502040204020203" pitchFamily="34" charset="0"/>
                <a:cs typeface="Segoe UI Light" panose="020B0502040204020203" pitchFamily="34" charset="0"/>
              </a:rPr>
              <a:t> </a:t>
            </a:r>
            <a:r>
              <a:rPr lang="en-US" sz="3672" dirty="0" err="1">
                <a:latin typeface="Segoe UI Light" panose="020B0502040204020203" pitchFamily="34" charset="0"/>
                <a:cs typeface="Segoe UI Light" panose="020B0502040204020203" pitchFamily="34" charset="0"/>
              </a:rPr>
              <a:t>problémát</a:t>
            </a:r>
            <a:r>
              <a:rPr lang="en-US" sz="3672" dirty="0">
                <a:latin typeface="Segoe UI Light" panose="020B0502040204020203" pitchFamily="34" charset="0"/>
                <a:cs typeface="Segoe UI Light" panose="020B0502040204020203" pitchFamily="34" charset="0"/>
              </a:rPr>
              <a:t>?</a:t>
            </a:r>
          </a:p>
        </p:txBody>
      </p:sp>
      <p:sp>
        <p:nvSpPr>
          <p:cNvPr id="4" name="Flowchart: Merge 3"/>
          <p:cNvSpPr/>
          <p:nvPr/>
        </p:nvSpPr>
        <p:spPr>
          <a:xfrm>
            <a:off x="3711865" y="2204332"/>
            <a:ext cx="4157857" cy="3574979"/>
          </a:xfrm>
          <a:prstGeom prst="flowChartMerge">
            <a:avLst/>
          </a:prstGeom>
          <a:solidFill>
            <a:schemeClr val="tx1">
              <a:lumMod val="50000"/>
              <a:lumOff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192"/>
            <a:endParaRPr lang="en-US" sz="1836">
              <a:solidFill>
                <a:srgbClr val="000000"/>
              </a:solidFill>
            </a:endParaRPr>
          </a:p>
        </p:txBody>
      </p:sp>
      <p:sp>
        <p:nvSpPr>
          <p:cNvPr id="5" name="TextBox 4"/>
          <p:cNvSpPr txBox="1"/>
          <p:nvPr/>
        </p:nvSpPr>
        <p:spPr>
          <a:xfrm>
            <a:off x="3341996" y="5793934"/>
            <a:ext cx="4897595" cy="478376"/>
          </a:xfrm>
          <a:prstGeom prst="rect">
            <a:avLst/>
          </a:prstGeom>
          <a:noFill/>
        </p:spPr>
        <p:txBody>
          <a:bodyPr wrap="square" rtlCol="0">
            <a:spAutoFit/>
          </a:bodyPr>
          <a:lstStyle/>
          <a:p>
            <a:pPr algn="ctr" defTabSz="931192"/>
            <a:r>
              <a:rPr lang="en-US" sz="2448" b="1" dirty="0" err="1">
                <a:solidFill>
                  <a:srgbClr val="000000"/>
                </a:solidFill>
              </a:rPr>
              <a:t>Ez</a:t>
            </a:r>
            <a:r>
              <a:rPr lang="en-US" sz="2448" b="1" dirty="0">
                <a:solidFill>
                  <a:srgbClr val="000000"/>
                </a:solidFill>
              </a:rPr>
              <a:t> </a:t>
            </a:r>
            <a:r>
              <a:rPr lang="en-US" sz="2448" b="1" dirty="0" err="1">
                <a:solidFill>
                  <a:srgbClr val="000000"/>
                </a:solidFill>
              </a:rPr>
              <a:t>az</a:t>
            </a:r>
            <a:r>
              <a:rPr lang="en-US" sz="2448" b="1" dirty="0">
                <a:solidFill>
                  <a:srgbClr val="000000"/>
                </a:solidFill>
              </a:rPr>
              <a:t> </a:t>
            </a:r>
            <a:r>
              <a:rPr lang="en-US" sz="2448" b="1" dirty="0" err="1">
                <a:solidFill>
                  <a:srgbClr val="000000"/>
                </a:solidFill>
              </a:rPr>
              <a:t>amivel</a:t>
            </a:r>
            <a:r>
              <a:rPr lang="en-US" sz="2448" b="1" dirty="0">
                <a:solidFill>
                  <a:srgbClr val="000000"/>
                </a:solidFill>
              </a:rPr>
              <a:t> </a:t>
            </a:r>
            <a:r>
              <a:rPr lang="en-US" sz="2448" b="1" dirty="0" err="1">
                <a:solidFill>
                  <a:srgbClr val="000000"/>
                </a:solidFill>
              </a:rPr>
              <a:t>teendőnk</a:t>
            </a:r>
            <a:r>
              <a:rPr lang="en-US" sz="2448" b="1" dirty="0">
                <a:solidFill>
                  <a:srgbClr val="000000"/>
                </a:solidFill>
              </a:rPr>
              <a:t> is van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566" y="946550"/>
            <a:ext cx="2460227" cy="102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6218237" y="1140038"/>
            <a:ext cx="1651485" cy="741740"/>
            <a:chOff x="3343275" y="1556805"/>
            <a:chExt cx="1619250" cy="727262"/>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275" y="1556805"/>
              <a:ext cx="16192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712" y="2112617"/>
              <a:ext cx="14763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 name="Straight Connector 7"/>
          <p:cNvCxnSpPr/>
          <p:nvPr/>
        </p:nvCxnSpPr>
        <p:spPr>
          <a:xfrm>
            <a:off x="2954125" y="2204331"/>
            <a:ext cx="5595620" cy="0"/>
          </a:xfrm>
          <a:prstGeom prst="line">
            <a:avLst/>
          </a:prstGeom>
          <a:ln w="50800">
            <a:solidFill>
              <a:srgbClr val="FF0000"/>
            </a:solidFill>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84101" y="4069538"/>
            <a:ext cx="2944457" cy="0"/>
          </a:xfrm>
          <a:prstGeom prst="line">
            <a:avLst/>
          </a:prstGeom>
          <a:ln w="50800">
            <a:solidFill>
              <a:srgbClr val="0070C0"/>
            </a:solidFill>
          </a:ln>
          <a:effectLst>
            <a:glow rad="101600">
              <a:srgbClr val="00B0F0">
                <a:alpha val="40000"/>
              </a:srgbClr>
            </a:glo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97293" y="3683648"/>
            <a:ext cx="4099569" cy="734534"/>
          </a:xfrm>
          <a:prstGeom prst="rect">
            <a:avLst/>
          </a:prstGeom>
          <a:noFill/>
        </p:spPr>
        <p:txBody>
          <a:bodyPr wrap="square" rtlCol="0">
            <a:spAutoFit/>
          </a:bodyPr>
          <a:lstStyle/>
          <a:p>
            <a:pPr algn="ctr" defTabSz="931192"/>
            <a:r>
              <a:rPr lang="en-US" sz="2040" b="1" dirty="0">
                <a:solidFill>
                  <a:srgbClr val="68217A"/>
                </a:solidFill>
              </a:rPr>
              <a:t>Ami </a:t>
            </a:r>
            <a:r>
              <a:rPr lang="en-US" sz="2040" b="1" dirty="0" err="1">
                <a:solidFill>
                  <a:srgbClr val="68217A"/>
                </a:solidFill>
              </a:rPr>
              <a:t>rólunk</a:t>
            </a:r>
            <a:r>
              <a:rPr lang="en-US" sz="2040" b="1" dirty="0">
                <a:solidFill>
                  <a:srgbClr val="68217A"/>
                </a:solidFill>
              </a:rPr>
              <a:t/>
            </a:r>
            <a:br>
              <a:rPr lang="en-US" sz="2040" b="1" dirty="0">
                <a:solidFill>
                  <a:srgbClr val="68217A"/>
                </a:solidFill>
              </a:rPr>
            </a:br>
            <a:r>
              <a:rPr lang="en-US" sz="2040" b="1" dirty="0">
                <a:solidFill>
                  <a:srgbClr val="68217A"/>
                </a:solidFill>
              </a:rPr>
              <a:t> </a:t>
            </a:r>
            <a:r>
              <a:rPr lang="en-US" sz="2040" b="1" dirty="0" err="1">
                <a:solidFill>
                  <a:srgbClr val="68217A"/>
                </a:solidFill>
              </a:rPr>
              <a:t>szól</a:t>
            </a:r>
            <a:endParaRPr lang="en-US" sz="2040" b="1" dirty="0">
              <a:solidFill>
                <a:srgbClr val="68217A"/>
              </a:solidFill>
            </a:endParaRPr>
          </a:p>
        </p:txBody>
      </p:sp>
      <p:cxnSp>
        <p:nvCxnSpPr>
          <p:cNvPr id="19" name="Straight Connector 18"/>
          <p:cNvCxnSpPr/>
          <p:nvPr/>
        </p:nvCxnSpPr>
        <p:spPr>
          <a:xfrm>
            <a:off x="5485356" y="5701594"/>
            <a:ext cx="577447" cy="0"/>
          </a:xfrm>
          <a:prstGeom prst="line">
            <a:avLst/>
          </a:prstGeom>
          <a:ln w="50800">
            <a:solidFill>
              <a:srgbClr val="00B050"/>
            </a:solidFill>
          </a:ln>
          <a:effectLst>
            <a:glow rad="101600">
              <a:srgbClr val="92D050">
                <a:alpha val="40000"/>
              </a:srgbClr>
            </a:glo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22899" y="2285788"/>
            <a:ext cx="2151073" cy="478376"/>
          </a:xfrm>
          <a:prstGeom prst="rect">
            <a:avLst/>
          </a:prstGeom>
          <a:noFill/>
        </p:spPr>
        <p:txBody>
          <a:bodyPr wrap="square" rtlCol="0">
            <a:spAutoFit/>
          </a:bodyPr>
          <a:lstStyle/>
          <a:p>
            <a:pPr defTabSz="931192"/>
            <a:r>
              <a:rPr lang="en-US" sz="2448" b="1" dirty="0" err="1">
                <a:solidFill>
                  <a:srgbClr val="68217A"/>
                </a:solidFill>
              </a:rPr>
              <a:t>Túl</a:t>
            </a:r>
            <a:r>
              <a:rPr lang="en-US" sz="2448" b="1" dirty="0">
                <a:solidFill>
                  <a:srgbClr val="68217A"/>
                </a:solidFill>
              </a:rPr>
              <a:t> </a:t>
            </a:r>
            <a:r>
              <a:rPr lang="en-US" sz="2448" b="1" dirty="0" err="1">
                <a:solidFill>
                  <a:srgbClr val="68217A"/>
                </a:solidFill>
              </a:rPr>
              <a:t>sok</a:t>
            </a:r>
            <a:r>
              <a:rPr lang="en-US" sz="2448" b="1" dirty="0">
                <a:solidFill>
                  <a:srgbClr val="68217A"/>
                </a:solidFill>
              </a:rPr>
              <a:t> </a:t>
            </a:r>
            <a:r>
              <a:rPr lang="en-US" sz="2448" b="1" dirty="0" err="1">
                <a:solidFill>
                  <a:srgbClr val="68217A"/>
                </a:solidFill>
              </a:rPr>
              <a:t>adat</a:t>
            </a:r>
            <a:endParaRPr lang="en-US" sz="2040" b="1" dirty="0">
              <a:solidFill>
                <a:srgbClr val="68217A"/>
              </a:solidFill>
            </a:endParaRPr>
          </a:p>
        </p:txBody>
      </p:sp>
    </p:spTree>
    <p:extLst>
      <p:ext uri="{BB962C8B-B14F-4D97-AF65-F5344CB8AC3E}">
        <p14:creationId xmlns:p14="http://schemas.microsoft.com/office/powerpoint/2010/main" val="2606838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8660" y="2638253"/>
            <a:ext cx="1989424" cy="1989424"/>
          </a:xfrm>
          <a:prstGeom prst="rect">
            <a:avLst/>
          </a:prstGeom>
        </p:spPr>
      </p:pic>
      <p:pic>
        <p:nvPicPr>
          <p:cNvPr id="18" name="Picture 7"/>
          <p:cNvPicPr>
            <a:picLocks noChangeAspect="1" noChangeArrowheads="1"/>
          </p:cNvPicPr>
          <p:nvPr/>
        </p:nvPicPr>
        <p:blipFill>
          <a:blip r:embed="rId4"/>
          <a:srcRect/>
          <a:stretch>
            <a:fillRect/>
          </a:stretch>
        </p:blipFill>
        <p:spPr bwMode="auto">
          <a:xfrm>
            <a:off x="1801592" y="5389214"/>
            <a:ext cx="221829" cy="215833"/>
          </a:xfrm>
          <a:prstGeom prst="rect">
            <a:avLst/>
          </a:prstGeom>
          <a:noFill/>
          <a:ln w="9525">
            <a:noFill/>
            <a:miter lim="800000"/>
            <a:headEnd/>
            <a:tailEnd/>
          </a:ln>
          <a:effectLst>
            <a:reflection blurRad="6350" stA="52000" endA="300" endPos="20000" dir="5400000" sy="-100000" algn="bl" rotWithShape="0"/>
          </a:effectLst>
        </p:spPr>
      </p:pic>
      <p:sp>
        <p:nvSpPr>
          <p:cNvPr id="2" name="Title 1"/>
          <p:cNvSpPr>
            <a:spLocks noGrp="1"/>
          </p:cNvSpPr>
          <p:nvPr>
            <p:ph type="title"/>
          </p:nvPr>
        </p:nvSpPr>
        <p:spPr>
          <a:xfrm>
            <a:off x="449116" y="104475"/>
            <a:ext cx="9421267" cy="1165589"/>
          </a:xfrm>
        </p:spPr>
        <p:txBody>
          <a:bodyPr/>
          <a:lstStyle/>
          <a:p>
            <a:r>
              <a:rPr lang="hu-HU" dirty="0" smtClean="0">
                <a:latin typeface="Segoe UI Light" panose="020B0502040204020203" pitchFamily="34" charset="0"/>
                <a:cs typeface="Segoe UI Light" panose="020B0502040204020203" pitchFamily="34" charset="0"/>
              </a:rPr>
              <a:t>Közösségi monitorozás</a:t>
            </a:r>
            <a:endParaRPr lang="en-US" dirty="0">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4294967295"/>
          </p:nvPr>
        </p:nvSpPr>
        <p:spPr>
          <a:xfrm>
            <a:off x="2022118" y="1010673"/>
            <a:ext cx="8392240" cy="1527872"/>
          </a:xfrm>
          <a:prstGeom prst="rect">
            <a:avLst/>
          </a:prstGeom>
        </p:spPr>
        <p:txBody>
          <a:bodyPr/>
          <a:lstStyle/>
          <a:p>
            <a:pPr marL="116552" indent="0">
              <a:buNone/>
            </a:pPr>
            <a:endParaRPr lang="en-US" dirty="0"/>
          </a:p>
          <a:p>
            <a:pPr marL="116552" indent="0">
              <a:buNone/>
            </a:pPr>
            <a:endParaRPr lang="en-US" sz="4488" dirty="0"/>
          </a:p>
        </p:txBody>
      </p:sp>
      <p:pic>
        <p:nvPicPr>
          <p:cNvPr id="16" name="Picture 2" descr="https://encrypted-tbn1.google.com/images?q=tbn:ANd9GcQm6FKQDVaN5cWf41XrLGVIJ39XLoXYTotVGdeLRnpgzXjEY7v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210" y="2120131"/>
            <a:ext cx="666403" cy="666403"/>
          </a:xfrm>
          <a:prstGeom prst="rect">
            <a:avLst/>
          </a:prstGeom>
          <a:noFill/>
          <a:effectLst>
            <a:reflection blurRad="6350" stA="52000" endA="300" endPos="20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descr="https://encrypted-tbn0.google.com/images?q=tbn:ANd9GcQ8kJZy5qDgvrgizjdiJmZC5HlW3NJ6UK2yOMfu0cXtkloV0DZKWw"/>
          <p:cNvPicPr/>
          <p:nvPr/>
        </p:nvPicPr>
        <p:blipFill>
          <a:blip r:embed="rId6"/>
          <a:srcRect/>
          <a:stretch>
            <a:fillRect/>
          </a:stretch>
        </p:blipFill>
        <p:spPr bwMode="auto">
          <a:xfrm>
            <a:off x="2044014" y="4026593"/>
            <a:ext cx="205957" cy="177021"/>
          </a:xfrm>
          <a:prstGeom prst="rect">
            <a:avLst/>
          </a:prstGeom>
          <a:noFill/>
          <a:ln w="9525">
            <a:noFill/>
            <a:miter lim="800000"/>
            <a:headEnd/>
            <a:tailEnd/>
          </a:ln>
          <a:effectLst>
            <a:reflection blurRad="6350" stA="52000" endA="300" endPos="20000" dir="5400000" sy="-100000" algn="bl" rotWithShape="0"/>
          </a:effectLst>
        </p:spPr>
      </p:pic>
      <p:pic>
        <p:nvPicPr>
          <p:cNvPr id="20" name="Picture 19"/>
          <p:cNvPicPr>
            <a:picLocks noChangeAspect="1"/>
          </p:cNvPicPr>
          <p:nvPr/>
        </p:nvPicPr>
        <p:blipFill>
          <a:blip r:embed="rId7"/>
          <a:stretch>
            <a:fillRect/>
          </a:stretch>
        </p:blipFill>
        <p:spPr>
          <a:xfrm>
            <a:off x="2773946" y="4045165"/>
            <a:ext cx="543589" cy="153556"/>
          </a:xfrm>
          <a:prstGeom prst="rect">
            <a:avLst/>
          </a:prstGeom>
          <a:effectLst>
            <a:reflection blurRad="6350" stA="52000" endA="300" endPos="35000" dir="5400000" sy="-100000" algn="bl" rotWithShape="0"/>
          </a:effectLst>
        </p:spPr>
      </p:pic>
      <p:pic>
        <p:nvPicPr>
          <p:cNvPr id="25" name="Picture 2" descr="http://techgopal.com/wp-content/uploads/2011/04/blogger-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8201" y="5009278"/>
            <a:ext cx="448352" cy="1361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4" descr="https://encrypted-tbn1.google.com/images?q=tbn:ANd9GcTmqyTLae_vwKrd4Mr__a4Tw1mBTgysfm48Rd7lfACDOoqTqvPJ2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263" y="5132081"/>
            <a:ext cx="553190" cy="1834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10" descr="https://encrypted-tbn2.google.com/images?q=tbn:ANd9GcRnmH5Uh4fO_R7Q4m2NlO9tELQGvoYT7yCd2bybf1A0tscnUYzkrQ"/>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2528" y="3992935"/>
            <a:ext cx="467569" cy="467569"/>
          </a:xfrm>
          <a:prstGeom prst="rect">
            <a:avLst/>
          </a:prstGeom>
          <a:noFill/>
          <a:effectLst>
            <a:reflection blurRad="6350" stA="52000" endA="300" endPos="20000" dir="5400000" sy="-100000" algn="bl" rotWithShape="0"/>
          </a:effectLst>
          <a:extLst>
            <a:ext uri="{909E8E84-426E-40DD-AFC4-6F175D3DCCD1}">
              <a14:hiddenFill xmlns:a14="http://schemas.microsoft.com/office/drawing/2010/main">
                <a:solidFill>
                  <a:srgbClr val="FFFFFF"/>
                </a:solidFill>
              </a14:hiddenFill>
            </a:ext>
          </a:extLst>
        </p:spPr>
      </p:pic>
      <p:pic>
        <p:nvPicPr>
          <p:cNvPr id="1026" name="Picture 2" descr="http://ts1.mm.bing.net/images/thumbnail.aspx?q=4660701459644680&amp;id=acd40e2effe79b59d09b3928e3beeb1b&amp;url=http%3a%2f%2flogok.org%2fwp-content%2fuploads%2f2010%2f07%2fsina-weib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5232" y="3015023"/>
            <a:ext cx="510636" cy="3523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https://encrypted-tbn1.google.com/images?q=tbn:ANd9GcRuQS4zJtBoIdz85HSKuy3EMjvk3YUaJvE29x00xlqNWJZnO6Cw"/>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0486" y="5581455"/>
            <a:ext cx="446361" cy="1156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4" name="Picture 4" descr="http://www.likeable.com/wp-content/uploads/2012/01/instagram-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7392" y="3589018"/>
            <a:ext cx="213732" cy="213732"/>
          </a:xfrm>
          <a:prstGeom prst="rect">
            <a:avLst/>
          </a:prstGeom>
          <a:noFill/>
          <a:effectLst>
            <a:reflection blurRad="6350" stA="52000" endA="300" endPos="20000" dir="5400000" sy="-100000" algn="bl" rotWithShape="0"/>
          </a:effectLst>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4"/>
          <a:stretch>
            <a:fillRect/>
          </a:stretch>
        </p:blipFill>
        <p:spPr>
          <a:xfrm>
            <a:off x="1317296" y="4283342"/>
            <a:ext cx="763517" cy="757459"/>
          </a:xfrm>
          <a:prstGeom prst="rect">
            <a:avLst/>
          </a:prstGeom>
          <a:effectLst>
            <a:reflection blurRad="6350" stA="52000" endA="300" endPos="35000" dir="5400000" sy="-100000" algn="bl" rotWithShape="0"/>
          </a:effectLst>
        </p:spPr>
      </p:pic>
      <p:pic>
        <p:nvPicPr>
          <p:cNvPr id="38" name="Picture 16" descr="https://encrypted-tbn2.google.com/images?q=tbn:ANd9GcSeHumV4fR3N1ChxChNJ5rUjbqz-VDvkF0LOp3047XOx_vmLTab"/>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83910" y="5677548"/>
            <a:ext cx="541899" cy="13699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0" name="Content Placeholder 4"/>
          <p:cNvPicPr>
            <a:picLocks noChangeAspect="1"/>
          </p:cNvPicPr>
          <p:nvPr/>
        </p:nvPicPr>
        <p:blipFill>
          <a:blip r:embed="rId16"/>
          <a:srcRect t="37723" b="37723"/>
          <a:stretch>
            <a:fillRect/>
          </a:stretch>
        </p:blipFill>
        <p:spPr>
          <a:xfrm>
            <a:off x="1333396" y="3004270"/>
            <a:ext cx="646978" cy="136170"/>
          </a:xfrm>
          <a:prstGeom prst="rect">
            <a:avLst/>
          </a:prstGeom>
          <a:effectLst>
            <a:reflection blurRad="6350" stA="52000" endA="300" endPos="35000" dir="5400000" sy="-100000" algn="bl" rotWithShape="0"/>
          </a:effectLst>
        </p:spPr>
      </p:pic>
      <p:pic>
        <p:nvPicPr>
          <p:cNvPr id="41" name="Picture 4" descr="https://encrypted-tbn2.google.com/images?q=tbn:ANd9GcQaYhHQN0ffYM8KXtnYrIZt9oDMCgsJ0QChXR2Oi3c-RfGCEL9Nq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38444" y="4515866"/>
            <a:ext cx="337075" cy="31352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28" name="Picture 4" descr="http://ts2.mm.bing.net/images/thumbnail.aspx?q=4931915758437041&amp;id=cb7f527549036f227dc7bfc34717c1a9&amp;url=http%3a%2f%2fjustinangel.net%2fBlogFiles%2fWindowsLiveWriter%2fSilverlightIsntFullyCrossPlatform_90C5%2fimage_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25937" y="5965837"/>
            <a:ext cx="699282" cy="2079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9"/>
          <a:stretch>
            <a:fillRect/>
          </a:stretch>
        </p:blipFill>
        <p:spPr>
          <a:xfrm>
            <a:off x="2674107" y="4358106"/>
            <a:ext cx="251702" cy="256748"/>
          </a:xfrm>
          <a:prstGeom prst="rect">
            <a:avLst/>
          </a:prstGeom>
          <a:effectLst>
            <a:reflection blurRad="6350" stA="52000" endA="300" endPos="35000" dir="5400000" sy="-100000" algn="bl" rotWithShape="0"/>
          </a:effectLst>
        </p:spPr>
      </p:pic>
      <p:pic>
        <p:nvPicPr>
          <p:cNvPr id="45" name="Picture 44"/>
          <p:cNvPicPr>
            <a:picLocks noChangeAspect="1"/>
          </p:cNvPicPr>
          <p:nvPr/>
        </p:nvPicPr>
        <p:blipFill>
          <a:blip r:embed="rId20"/>
          <a:stretch>
            <a:fillRect/>
          </a:stretch>
        </p:blipFill>
        <p:spPr>
          <a:xfrm>
            <a:off x="1810169" y="2446197"/>
            <a:ext cx="247533" cy="252495"/>
          </a:xfrm>
          <a:prstGeom prst="roundRect">
            <a:avLst/>
          </a:prstGeom>
          <a:effectLst>
            <a:reflection blurRad="6350" stA="52000" endA="300" endPos="35000" dir="5400000" sy="-100000" algn="bl" rotWithShape="0"/>
          </a:effectLst>
        </p:spPr>
      </p:pic>
      <p:pic>
        <p:nvPicPr>
          <p:cNvPr id="1031"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5111" y="4865161"/>
            <a:ext cx="279148" cy="16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22"/>
          <a:stretch>
            <a:fillRect/>
          </a:stretch>
        </p:blipFill>
        <p:spPr>
          <a:xfrm>
            <a:off x="2109489" y="2861365"/>
            <a:ext cx="1333311" cy="447612"/>
          </a:xfrm>
          <a:prstGeom prst="rect">
            <a:avLst/>
          </a:prstGeom>
        </p:spPr>
      </p:pic>
      <p:graphicFrame>
        <p:nvGraphicFramePr>
          <p:cNvPr id="7" name="Diagram 6"/>
          <p:cNvGraphicFramePr/>
          <p:nvPr/>
        </p:nvGraphicFramePr>
        <p:xfrm>
          <a:off x="343938" y="251474"/>
          <a:ext cx="11641057" cy="684806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8" name="Picture 7"/>
          <p:cNvPicPr>
            <a:picLocks noChangeAspect="1"/>
          </p:cNvPicPr>
          <p:nvPr/>
        </p:nvPicPr>
        <p:blipFill>
          <a:blip r:embed="rId28"/>
          <a:stretch>
            <a:fillRect/>
          </a:stretch>
        </p:blipFill>
        <p:spPr>
          <a:xfrm>
            <a:off x="4418268" y="2849655"/>
            <a:ext cx="3599940" cy="1295216"/>
          </a:xfrm>
          <a:prstGeom prst="rect">
            <a:avLst/>
          </a:prstGeom>
        </p:spPr>
      </p:pic>
      <p:pic>
        <p:nvPicPr>
          <p:cNvPr id="13" name="Picture 12"/>
          <p:cNvPicPr>
            <a:picLocks noChangeAspect="1"/>
          </p:cNvPicPr>
          <p:nvPr/>
        </p:nvPicPr>
        <p:blipFill>
          <a:blip r:embed="rId29"/>
          <a:stretch>
            <a:fillRect/>
          </a:stretch>
        </p:blipFill>
        <p:spPr>
          <a:xfrm>
            <a:off x="8426501" y="2667162"/>
            <a:ext cx="2963325" cy="1250885"/>
          </a:xfrm>
          <a:prstGeom prst="rect">
            <a:avLst/>
          </a:prstGeom>
        </p:spPr>
      </p:pic>
      <p:pic>
        <p:nvPicPr>
          <p:cNvPr id="11" name="Picture 10"/>
          <p:cNvPicPr>
            <a:picLocks noChangeAspect="1"/>
          </p:cNvPicPr>
          <p:nvPr/>
        </p:nvPicPr>
        <p:blipFill>
          <a:blip r:embed="rId30"/>
          <a:stretch>
            <a:fillRect/>
          </a:stretch>
        </p:blipFill>
        <p:spPr>
          <a:xfrm>
            <a:off x="9144993" y="3524313"/>
            <a:ext cx="2142821" cy="2142821"/>
          </a:xfrm>
          <a:prstGeom prst="rect">
            <a:avLst/>
          </a:prstGeom>
        </p:spPr>
      </p:pic>
      <p:sp>
        <p:nvSpPr>
          <p:cNvPr id="14" name="Multiply 13"/>
          <p:cNvSpPr/>
          <p:nvPr/>
        </p:nvSpPr>
        <p:spPr bwMode="auto">
          <a:xfrm>
            <a:off x="8351656" y="2929390"/>
            <a:ext cx="683075" cy="683075"/>
          </a:xfrm>
          <a:prstGeom prst="mathMultiply">
            <a:avLst/>
          </a:prstGeom>
          <a:solidFill>
            <a:srgbClr val="FF0000"/>
          </a:solidFill>
          <a:ln w="19050">
            <a:solidFill>
              <a:srgbClr val="000000">
                <a:alpha val="4902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hu-HU"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26390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p:cTn id="27" dur="500" fill="hold"/>
                                        <p:tgtEl>
                                          <p:spTgt spid="1026"/>
                                        </p:tgtEl>
                                        <p:attrNameLst>
                                          <p:attrName>ppt_w</p:attrName>
                                        </p:attrNameLst>
                                      </p:cBhvr>
                                      <p:tavLst>
                                        <p:tav tm="0">
                                          <p:val>
                                            <p:fltVal val="0"/>
                                          </p:val>
                                        </p:tav>
                                        <p:tav tm="100000">
                                          <p:val>
                                            <p:strVal val="#ppt_w"/>
                                          </p:val>
                                        </p:tav>
                                      </p:tavLst>
                                    </p:anim>
                                    <p:anim calcmode="lin" valueType="num">
                                      <p:cBhvr>
                                        <p:cTn id="28" dur="500" fill="hold"/>
                                        <p:tgtEl>
                                          <p:spTgt spid="1026"/>
                                        </p:tgtEl>
                                        <p:attrNameLst>
                                          <p:attrName>ppt_h</p:attrName>
                                        </p:attrNameLst>
                                      </p:cBhvr>
                                      <p:tavLst>
                                        <p:tav tm="0">
                                          <p:val>
                                            <p:fltVal val="0"/>
                                          </p:val>
                                        </p:tav>
                                        <p:tav tm="100000">
                                          <p:val>
                                            <p:strVal val="#ppt_h"/>
                                          </p:val>
                                        </p:tav>
                                      </p:tavLst>
                                    </p:anim>
                                    <p:animEffect transition="in" filter="fade">
                                      <p:cBhvr>
                                        <p:cTn id="29" dur="500"/>
                                        <p:tgtEl>
                                          <p:spTgt spid="1026"/>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randombar(horizontal)">
                                      <p:cBhvr>
                                        <p:cTn id="43" dur="500"/>
                                        <p:tgtEl>
                                          <p:spTgt spid="1028"/>
                                        </p:tgtEl>
                                      </p:cBhvr>
                                    </p:animEffect>
                                  </p:childTnLst>
                                </p:cTn>
                              </p:par>
                              <p:par>
                                <p:cTn id="44" presetID="14" presetClass="entr" presetSubtype="1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500"/>
                                        <p:tgtEl>
                                          <p:spTgt spid="25"/>
                                        </p:tgtEl>
                                      </p:cBhvr>
                                    </p:animEffect>
                                  </p:childTnLst>
                                </p:cTn>
                              </p:par>
                              <p:par>
                                <p:cTn id="47" presetID="14" presetClass="entr" presetSubtype="1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childTnLst>
                          </p:cTn>
                        </p:par>
                        <p:par>
                          <p:cTn id="50" fill="hold">
                            <p:stCondLst>
                              <p:cond delay="1000"/>
                            </p:stCondLst>
                            <p:childTnLst>
                              <p:par>
                                <p:cTn id="51" presetID="21" presetClass="entr" presetSubtype="1"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heel(1)">
                                      <p:cBhvr>
                                        <p:cTn id="53" dur="2000"/>
                                        <p:tgtEl>
                                          <p:spTgt spid="35"/>
                                        </p:tgtEl>
                                      </p:cBhvr>
                                    </p:animEffect>
                                  </p:childTnLst>
                                </p:cTn>
                              </p:par>
                              <p:par>
                                <p:cTn id="54" presetID="21" presetClass="entr" presetSubtype="1"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heel(1)">
                                      <p:cBhvr>
                                        <p:cTn id="56" dur="2000"/>
                                        <p:tgtEl>
                                          <p:spTgt spid="34"/>
                                        </p:tgtEl>
                                      </p:cBhvr>
                                    </p:animEffect>
                                  </p:childTnLst>
                                </p:cTn>
                              </p:par>
                              <p:par>
                                <p:cTn id="57" presetID="21" presetClass="entr" presetSubtype="1"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heel(1)">
                                      <p:cBhvr>
                                        <p:cTn id="59" dur="2000"/>
                                        <p:tgtEl>
                                          <p:spTgt spid="38"/>
                                        </p:tgtEl>
                                      </p:cBhvr>
                                    </p:animEffect>
                                  </p:childTnLst>
                                </p:cTn>
                              </p:par>
                              <p:par>
                                <p:cTn id="60" presetID="21" presetClass="entr" presetSubtype="1" fill="hold"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heel(1)">
                                      <p:cBhvr>
                                        <p:cTn id="62" dur="2000"/>
                                        <p:tgtEl>
                                          <p:spTgt spid="44"/>
                                        </p:tgtEl>
                                      </p:cBhvr>
                                    </p:animEffect>
                                  </p:childTnLst>
                                </p:cTn>
                              </p:par>
                              <p:par>
                                <p:cTn id="63" presetID="21" presetClass="entr" presetSubtype="1"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heel(1)">
                                      <p:cBhvr>
                                        <p:cTn id="65" dur="2000"/>
                                        <p:tgtEl>
                                          <p:spTgt spid="45"/>
                                        </p:tgtEl>
                                      </p:cBhvr>
                                    </p:animEffect>
                                  </p:childTnLst>
                                </p:cTn>
                              </p:par>
                              <p:par>
                                <p:cTn id="66" presetID="31" presetClass="entr" presetSubtype="0" fill="hold" nodeType="with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p:cTn id="68" dur="1000" fill="hold"/>
                                        <p:tgtEl>
                                          <p:spTgt spid="40"/>
                                        </p:tgtEl>
                                        <p:attrNameLst>
                                          <p:attrName>ppt_w</p:attrName>
                                        </p:attrNameLst>
                                      </p:cBhvr>
                                      <p:tavLst>
                                        <p:tav tm="0">
                                          <p:val>
                                            <p:fltVal val="0"/>
                                          </p:val>
                                        </p:tav>
                                        <p:tav tm="100000">
                                          <p:val>
                                            <p:strVal val="#ppt_w"/>
                                          </p:val>
                                        </p:tav>
                                      </p:tavLst>
                                    </p:anim>
                                    <p:anim calcmode="lin" valueType="num">
                                      <p:cBhvr>
                                        <p:cTn id="69" dur="1000" fill="hold"/>
                                        <p:tgtEl>
                                          <p:spTgt spid="40"/>
                                        </p:tgtEl>
                                        <p:attrNameLst>
                                          <p:attrName>ppt_h</p:attrName>
                                        </p:attrNameLst>
                                      </p:cBhvr>
                                      <p:tavLst>
                                        <p:tav tm="0">
                                          <p:val>
                                            <p:fltVal val="0"/>
                                          </p:val>
                                        </p:tav>
                                        <p:tav tm="100000">
                                          <p:val>
                                            <p:strVal val="#ppt_h"/>
                                          </p:val>
                                        </p:tav>
                                      </p:tavLst>
                                    </p:anim>
                                    <p:anim calcmode="lin" valueType="num">
                                      <p:cBhvr>
                                        <p:cTn id="70" dur="1000" fill="hold"/>
                                        <p:tgtEl>
                                          <p:spTgt spid="40"/>
                                        </p:tgtEl>
                                        <p:attrNameLst>
                                          <p:attrName>style.rotation</p:attrName>
                                        </p:attrNameLst>
                                      </p:cBhvr>
                                      <p:tavLst>
                                        <p:tav tm="0">
                                          <p:val>
                                            <p:fltVal val="90"/>
                                          </p:val>
                                        </p:tav>
                                        <p:tav tm="100000">
                                          <p:val>
                                            <p:fltVal val="0"/>
                                          </p:val>
                                        </p:tav>
                                      </p:tavLst>
                                    </p:anim>
                                    <p:animEffect transition="in" filter="fade">
                                      <p:cBhvr>
                                        <p:cTn id="71" dur="1000"/>
                                        <p:tgtEl>
                                          <p:spTgt spid="40"/>
                                        </p:tgtEl>
                                      </p:cBhvr>
                                    </p:animEffect>
                                  </p:childTnLst>
                                </p:cTn>
                              </p:par>
                              <p:par>
                                <p:cTn id="72" presetID="31" presetClass="entr" presetSubtype="0"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 calcmode="lin" valueType="num">
                                      <p:cBhvr>
                                        <p:cTn id="74" dur="1000" fill="hold"/>
                                        <p:tgtEl>
                                          <p:spTgt spid="41"/>
                                        </p:tgtEl>
                                        <p:attrNameLst>
                                          <p:attrName>ppt_w</p:attrName>
                                        </p:attrNameLst>
                                      </p:cBhvr>
                                      <p:tavLst>
                                        <p:tav tm="0">
                                          <p:val>
                                            <p:fltVal val="0"/>
                                          </p:val>
                                        </p:tav>
                                        <p:tav tm="100000">
                                          <p:val>
                                            <p:strVal val="#ppt_w"/>
                                          </p:val>
                                        </p:tav>
                                      </p:tavLst>
                                    </p:anim>
                                    <p:anim calcmode="lin" valueType="num">
                                      <p:cBhvr>
                                        <p:cTn id="75" dur="1000" fill="hold"/>
                                        <p:tgtEl>
                                          <p:spTgt spid="41"/>
                                        </p:tgtEl>
                                        <p:attrNameLst>
                                          <p:attrName>ppt_h</p:attrName>
                                        </p:attrNameLst>
                                      </p:cBhvr>
                                      <p:tavLst>
                                        <p:tav tm="0">
                                          <p:val>
                                            <p:fltVal val="0"/>
                                          </p:val>
                                        </p:tav>
                                        <p:tav tm="100000">
                                          <p:val>
                                            <p:strVal val="#ppt_h"/>
                                          </p:val>
                                        </p:tav>
                                      </p:tavLst>
                                    </p:anim>
                                    <p:anim calcmode="lin" valueType="num">
                                      <p:cBhvr>
                                        <p:cTn id="76" dur="1000" fill="hold"/>
                                        <p:tgtEl>
                                          <p:spTgt spid="41"/>
                                        </p:tgtEl>
                                        <p:attrNameLst>
                                          <p:attrName>style.rotation</p:attrName>
                                        </p:attrNameLst>
                                      </p:cBhvr>
                                      <p:tavLst>
                                        <p:tav tm="0">
                                          <p:val>
                                            <p:fltVal val="90"/>
                                          </p:val>
                                        </p:tav>
                                        <p:tav tm="100000">
                                          <p:val>
                                            <p:fltVal val="0"/>
                                          </p:val>
                                        </p:tav>
                                      </p:tavLst>
                                    </p:anim>
                                    <p:animEffect transition="in" filter="fade">
                                      <p:cBhvr>
                                        <p:cTn id="77" dur="1000"/>
                                        <p:tgtEl>
                                          <p:spTgt spid="41"/>
                                        </p:tgtEl>
                                      </p:cBhvr>
                                    </p:animEffect>
                                  </p:childTnLst>
                                </p:cTn>
                              </p:par>
                              <p:par>
                                <p:cTn id="78" presetID="6" presetClass="entr" presetSubtype="16" fill="hold" nodeType="withEffect">
                                  <p:stCondLst>
                                    <p:cond delay="0"/>
                                  </p:stCondLst>
                                  <p:childTnLst>
                                    <p:set>
                                      <p:cBhvr>
                                        <p:cTn id="79" dur="1" fill="hold">
                                          <p:stCondLst>
                                            <p:cond delay="0"/>
                                          </p:stCondLst>
                                        </p:cTn>
                                        <p:tgtEl>
                                          <p:spTgt spid="1031"/>
                                        </p:tgtEl>
                                        <p:attrNameLst>
                                          <p:attrName>style.visibility</p:attrName>
                                        </p:attrNameLst>
                                      </p:cBhvr>
                                      <p:to>
                                        <p:strVal val="visible"/>
                                      </p:to>
                                    </p:set>
                                    <p:animEffect transition="in" filter="circle(in)">
                                      <p:cBhvr>
                                        <p:cTn id="80" dur="2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614" y="205128"/>
            <a:ext cx="8393430" cy="1165754"/>
          </a:xfrm>
        </p:spPr>
        <p:txBody>
          <a:bodyPr/>
          <a:lstStyle/>
          <a:p>
            <a:r>
              <a:rPr lang="en-US" dirty="0" smtClean="0">
                <a:latin typeface="Segoe UI Light" panose="020B0502040204020203" pitchFamily="34" charset="0"/>
                <a:cs typeface="Segoe UI Light" panose="020B0502040204020203" pitchFamily="34" charset="0"/>
              </a:rPr>
              <a:t>A </a:t>
            </a:r>
            <a:r>
              <a:rPr lang="en-US" dirty="0" err="1" smtClean="0">
                <a:latin typeface="Segoe UI Light" panose="020B0502040204020203" pitchFamily="34" charset="0"/>
                <a:cs typeface="Segoe UI Light" panose="020B0502040204020203" pitchFamily="34" charset="0"/>
              </a:rPr>
              <a:t>tudás</a:t>
            </a:r>
            <a:r>
              <a:rPr lang="en-US" dirty="0" smtClean="0">
                <a:latin typeface="Segoe UI Light" panose="020B0502040204020203" pitchFamily="34" charset="0"/>
                <a:cs typeface="Segoe UI Light" panose="020B0502040204020203" pitchFamily="34" charset="0"/>
              </a:rPr>
              <a:t> </a:t>
            </a:r>
            <a:r>
              <a:rPr lang="en-US" dirty="0" err="1" smtClean="0">
                <a:latin typeface="Segoe UI Light" panose="020B0502040204020203" pitchFamily="34" charset="0"/>
                <a:cs typeface="Segoe UI Light" panose="020B0502040204020203" pitchFamily="34" charset="0"/>
              </a:rPr>
              <a:t>hatalom</a:t>
            </a:r>
            <a:endParaRPr lang="en-US" dirty="0">
              <a:latin typeface="Segoe UI Light" panose="020B0502040204020203" pitchFamily="34" charset="0"/>
              <a:cs typeface="Segoe UI Light" panose="020B0502040204020203" pitchFamily="34" charset="0"/>
            </a:endParaRPr>
          </a:p>
        </p:txBody>
      </p:sp>
      <p:grpSp>
        <p:nvGrpSpPr>
          <p:cNvPr id="8" name="Group 7"/>
          <p:cNvGrpSpPr/>
          <p:nvPr/>
        </p:nvGrpSpPr>
        <p:grpSpPr>
          <a:xfrm>
            <a:off x="88649" y="3600671"/>
            <a:ext cx="2409225" cy="2305834"/>
            <a:chOff x="2226468" y="2947784"/>
            <a:chExt cx="2409225" cy="2305834"/>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451" y="3330138"/>
              <a:ext cx="1899209" cy="1923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26468" y="2947784"/>
              <a:ext cx="2409225" cy="382308"/>
            </a:xfrm>
            <a:prstGeom prst="rect">
              <a:avLst/>
            </a:prstGeom>
            <a:noFill/>
          </p:spPr>
          <p:txBody>
            <a:bodyPr wrap="square" rtlCol="0">
              <a:spAutoFit/>
            </a:bodyPr>
            <a:lstStyle/>
            <a:p>
              <a:pPr algn="ctr" defTabSz="931192"/>
              <a:r>
                <a:rPr lang="en-US" sz="1836" dirty="0" err="1">
                  <a:solidFill>
                    <a:srgbClr val="000000"/>
                  </a:solidFill>
                </a:rPr>
                <a:t>Fordítások</a:t>
              </a:r>
              <a:endParaRPr lang="en-US" sz="1836" dirty="0">
                <a:solidFill>
                  <a:srgbClr val="000000"/>
                </a:solidFill>
              </a:endParaRPr>
            </a:p>
          </p:txBody>
        </p:sp>
      </p:grpSp>
      <p:grpSp>
        <p:nvGrpSpPr>
          <p:cNvPr id="10" name="Group 9"/>
          <p:cNvGrpSpPr/>
          <p:nvPr/>
        </p:nvGrpSpPr>
        <p:grpSpPr>
          <a:xfrm>
            <a:off x="2569286" y="3840709"/>
            <a:ext cx="2621621" cy="1600140"/>
            <a:chOff x="2305704" y="5031859"/>
            <a:chExt cx="2621621" cy="1600140"/>
          </a:xfrm>
        </p:grpSpPr>
        <p:grpSp>
          <p:nvGrpSpPr>
            <p:cNvPr id="9" name="Group 8"/>
            <p:cNvGrpSpPr/>
            <p:nvPr/>
          </p:nvGrpSpPr>
          <p:grpSpPr>
            <a:xfrm>
              <a:off x="2305704" y="5031859"/>
              <a:ext cx="2621621" cy="1600140"/>
              <a:chOff x="1899079" y="5240920"/>
              <a:chExt cx="2621621" cy="160014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627" y="5595967"/>
                <a:ext cx="2391073" cy="124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99079" y="5240920"/>
                <a:ext cx="1818039" cy="382308"/>
              </a:xfrm>
              <a:prstGeom prst="rect">
                <a:avLst/>
              </a:prstGeom>
              <a:noFill/>
            </p:spPr>
            <p:txBody>
              <a:bodyPr wrap="square" rtlCol="0">
                <a:spAutoFit/>
              </a:bodyPr>
              <a:lstStyle/>
              <a:p>
                <a:pPr defTabSz="931192"/>
                <a:r>
                  <a:rPr lang="en-US" sz="1836" dirty="0" err="1">
                    <a:solidFill>
                      <a:srgbClr val="000000"/>
                    </a:solidFill>
                  </a:rPr>
                  <a:t>Trendfigyelés</a:t>
                </a:r>
                <a:endParaRPr lang="en-US" sz="1836" dirty="0">
                  <a:solidFill>
                    <a:srgbClr val="000000"/>
                  </a:solidFill>
                </a:endParaRPr>
              </a:p>
            </p:txBody>
          </p:sp>
        </p:grpSp>
        <p:sp>
          <p:nvSpPr>
            <p:cNvPr id="7" name="TextBox 6"/>
            <p:cNvSpPr txBox="1"/>
            <p:nvPr/>
          </p:nvSpPr>
          <p:spPr>
            <a:xfrm>
              <a:off x="2335286" y="6201352"/>
              <a:ext cx="1240576" cy="270285"/>
            </a:xfrm>
            <a:prstGeom prst="rect">
              <a:avLst/>
            </a:prstGeom>
            <a:noFill/>
          </p:spPr>
          <p:txBody>
            <a:bodyPr wrap="square" rtlCol="0">
              <a:spAutoFit/>
            </a:bodyPr>
            <a:lstStyle/>
            <a:p>
              <a:pPr defTabSz="931192"/>
              <a:r>
                <a:rPr lang="en-US" sz="1122" dirty="0" err="1">
                  <a:solidFill>
                    <a:srgbClr val="FF0000"/>
                  </a:solidFill>
                </a:rPr>
                <a:t>Következtetés</a:t>
              </a:r>
              <a:endParaRPr lang="en-US" sz="1122" dirty="0">
                <a:solidFill>
                  <a:srgbClr val="FF0000"/>
                </a:solidFill>
              </a:endParaRPr>
            </a:p>
          </p:txBody>
        </p:sp>
        <p:sp>
          <p:nvSpPr>
            <p:cNvPr id="23" name="TextBox 22"/>
            <p:cNvSpPr txBox="1"/>
            <p:nvPr/>
          </p:nvSpPr>
          <p:spPr>
            <a:xfrm>
              <a:off x="2954126" y="5561644"/>
              <a:ext cx="1561836" cy="270285"/>
            </a:xfrm>
            <a:prstGeom prst="rect">
              <a:avLst/>
            </a:prstGeom>
            <a:noFill/>
          </p:spPr>
          <p:txBody>
            <a:bodyPr wrap="square" rtlCol="0">
              <a:spAutoFit/>
            </a:bodyPr>
            <a:lstStyle/>
            <a:p>
              <a:pPr defTabSz="931192"/>
              <a:r>
                <a:rPr lang="en-US" sz="1122" dirty="0" err="1">
                  <a:solidFill>
                    <a:srgbClr val="FF0000"/>
                  </a:solidFill>
                </a:rPr>
                <a:t>Negatív</a:t>
              </a:r>
              <a:r>
                <a:rPr lang="en-US" sz="1122" dirty="0">
                  <a:solidFill>
                    <a:srgbClr val="FF0000"/>
                  </a:solidFill>
                </a:rPr>
                <a:t> PR </a:t>
              </a:r>
              <a:r>
                <a:rPr lang="en-US" sz="1122" dirty="0" err="1">
                  <a:solidFill>
                    <a:srgbClr val="FF0000"/>
                  </a:solidFill>
                </a:rPr>
                <a:t>esemény</a:t>
              </a:r>
              <a:endParaRPr lang="en-US" sz="1122" dirty="0">
                <a:solidFill>
                  <a:srgbClr val="FF0000"/>
                </a:solidFill>
              </a:endParaRPr>
            </a:p>
          </p:txBody>
        </p:sp>
      </p:grpSp>
      <p:sp>
        <p:nvSpPr>
          <p:cNvPr id="33" name="TextBox 32"/>
          <p:cNvSpPr txBox="1"/>
          <p:nvPr/>
        </p:nvSpPr>
        <p:spPr>
          <a:xfrm>
            <a:off x="7874836" y="932604"/>
            <a:ext cx="2645926" cy="670445"/>
          </a:xfrm>
          <a:prstGeom prst="rect">
            <a:avLst/>
          </a:prstGeom>
          <a:noFill/>
        </p:spPr>
        <p:txBody>
          <a:bodyPr wrap="square" rtlCol="0">
            <a:spAutoFit/>
          </a:bodyPr>
          <a:lstStyle/>
          <a:p>
            <a:pPr algn="ctr" defTabSz="931192"/>
            <a:r>
              <a:rPr lang="en-US" sz="1836" dirty="0" err="1">
                <a:solidFill>
                  <a:srgbClr val="000000"/>
                </a:solidFill>
              </a:rPr>
              <a:t>Tartalom</a:t>
            </a:r>
            <a:r>
              <a:rPr lang="en-US" sz="1836" dirty="0">
                <a:solidFill>
                  <a:srgbClr val="000000"/>
                </a:solidFill>
              </a:rPr>
              <a:t> </a:t>
            </a:r>
            <a:r>
              <a:rPr lang="en-US" sz="1836" dirty="0" err="1">
                <a:solidFill>
                  <a:srgbClr val="000000"/>
                </a:solidFill>
              </a:rPr>
              <a:t>elemzés</a:t>
            </a:r>
            <a:endParaRPr lang="en-US" sz="1836" dirty="0">
              <a:solidFill>
                <a:srgbClr val="000000"/>
              </a:solidFill>
            </a:endParaRPr>
          </a:p>
          <a:p>
            <a:pPr algn="ctr" defTabSz="931192"/>
            <a:endParaRPr lang="en-US" sz="1836" dirty="0">
              <a:solidFill>
                <a:srgbClr val="000000"/>
              </a:solidFill>
            </a:endParaRPr>
          </a:p>
        </p:txBody>
      </p:sp>
      <p:sp>
        <p:nvSpPr>
          <p:cNvPr id="37" name="TextBox 36"/>
          <p:cNvSpPr txBox="1"/>
          <p:nvPr/>
        </p:nvSpPr>
        <p:spPr>
          <a:xfrm>
            <a:off x="9301489" y="3794509"/>
            <a:ext cx="1502048" cy="974737"/>
          </a:xfrm>
          <a:prstGeom prst="rect">
            <a:avLst/>
          </a:prstGeom>
          <a:noFill/>
        </p:spPr>
        <p:txBody>
          <a:bodyPr wrap="square" rtlCol="0">
            <a:spAutoFit/>
          </a:bodyPr>
          <a:lstStyle/>
          <a:p>
            <a:pPr defTabSz="931192"/>
            <a:r>
              <a:rPr lang="en-US" sz="1122" dirty="0" err="1">
                <a:solidFill>
                  <a:srgbClr val="000000"/>
                </a:solidFill>
              </a:rPr>
              <a:t>Demográfiai</a:t>
            </a:r>
            <a:r>
              <a:rPr lang="en-US" sz="1122" dirty="0">
                <a:solidFill>
                  <a:srgbClr val="000000"/>
                </a:solidFill>
              </a:rPr>
              <a:t> </a:t>
            </a:r>
            <a:r>
              <a:rPr lang="en-US" sz="1122" dirty="0" err="1">
                <a:solidFill>
                  <a:srgbClr val="000000"/>
                </a:solidFill>
              </a:rPr>
              <a:t>adatok</a:t>
            </a:r>
            <a:endParaRPr lang="en-US" sz="1122" dirty="0">
              <a:solidFill>
                <a:srgbClr val="000000"/>
              </a:solidFill>
            </a:endParaRPr>
          </a:p>
          <a:p>
            <a:pPr defTabSz="931192"/>
            <a:r>
              <a:rPr lang="en-US" sz="1122" dirty="0" err="1">
                <a:solidFill>
                  <a:srgbClr val="000000"/>
                </a:solidFill>
              </a:rPr>
              <a:t>Termék</a:t>
            </a:r>
            <a:r>
              <a:rPr lang="en-US" sz="1122" dirty="0">
                <a:solidFill>
                  <a:srgbClr val="000000"/>
                </a:solidFill>
              </a:rPr>
              <a:t> </a:t>
            </a:r>
            <a:r>
              <a:rPr lang="en-US" sz="1122" dirty="0" err="1">
                <a:solidFill>
                  <a:srgbClr val="000000"/>
                </a:solidFill>
              </a:rPr>
              <a:t>adatok</a:t>
            </a:r>
            <a:endParaRPr lang="en-US" sz="1122" dirty="0">
              <a:solidFill>
                <a:srgbClr val="000000"/>
              </a:solidFill>
            </a:endParaRPr>
          </a:p>
          <a:p>
            <a:pPr defTabSz="931192"/>
            <a:r>
              <a:rPr lang="en-US" sz="1122" dirty="0" err="1">
                <a:solidFill>
                  <a:srgbClr val="000000"/>
                </a:solidFill>
              </a:rPr>
              <a:t>Versenytársak</a:t>
            </a:r>
            <a:endParaRPr lang="en-US" sz="1122" dirty="0">
              <a:solidFill>
                <a:srgbClr val="000000"/>
              </a:solidFill>
            </a:endParaRPr>
          </a:p>
          <a:p>
            <a:pPr defTabSz="931192"/>
            <a:r>
              <a:rPr lang="en-US" sz="1122" dirty="0" err="1">
                <a:solidFill>
                  <a:srgbClr val="000000"/>
                </a:solidFill>
              </a:rPr>
              <a:t>Adatok</a:t>
            </a:r>
            <a:r>
              <a:rPr lang="en-US" sz="1122" dirty="0">
                <a:solidFill>
                  <a:srgbClr val="000000"/>
                </a:solidFill>
              </a:rPr>
              <a:t> </a:t>
            </a:r>
            <a:r>
              <a:rPr lang="en-US" sz="1122" dirty="0" err="1">
                <a:solidFill>
                  <a:srgbClr val="000000"/>
                </a:solidFill>
              </a:rPr>
              <a:t>piactérről</a:t>
            </a:r>
            <a:endParaRPr lang="en-US" sz="1122" dirty="0">
              <a:solidFill>
                <a:srgbClr val="000000"/>
              </a:solidFill>
            </a:endParaRPr>
          </a:p>
          <a:p>
            <a:pPr defTabSz="931192"/>
            <a:r>
              <a:rPr lang="en-US" sz="1122" dirty="0" err="1">
                <a:solidFill>
                  <a:srgbClr val="000000"/>
                </a:solidFill>
              </a:rPr>
              <a:t>Kereső</a:t>
            </a:r>
            <a:r>
              <a:rPr lang="en-US" sz="1122" dirty="0">
                <a:solidFill>
                  <a:srgbClr val="000000"/>
                </a:solidFill>
              </a:rPr>
              <a:t> </a:t>
            </a:r>
            <a:r>
              <a:rPr lang="en-US" sz="1122" dirty="0" err="1">
                <a:solidFill>
                  <a:srgbClr val="000000"/>
                </a:solidFill>
              </a:rPr>
              <a:t>adatok</a:t>
            </a:r>
            <a:endParaRPr lang="en-US" sz="1122" dirty="0">
              <a:solidFill>
                <a:srgbClr val="000000"/>
              </a:solidFill>
            </a:endParaRPr>
          </a:p>
        </p:txBody>
      </p:sp>
      <p:sp>
        <p:nvSpPr>
          <p:cNvPr id="12" name="TextBox 7"/>
          <p:cNvSpPr txBox="1"/>
          <p:nvPr/>
        </p:nvSpPr>
        <p:spPr>
          <a:xfrm>
            <a:off x="7874836" y="4922813"/>
            <a:ext cx="2560782" cy="374846"/>
          </a:xfrm>
          <a:prstGeom prst="rect">
            <a:avLst/>
          </a:prstGeom>
          <a:noFill/>
        </p:spPr>
        <p:txBody>
          <a:bodyPr wrap="square" rtlCol="0">
            <a:spAutoFit/>
          </a:bodyPr>
          <a:lstStyle/>
          <a:p>
            <a:pPr defTabSz="931192"/>
            <a:r>
              <a:rPr lang="en-US" sz="1836" dirty="0" err="1">
                <a:solidFill>
                  <a:srgbClr val="000000"/>
                </a:solidFill>
              </a:rPr>
              <a:t>Földrajzi</a:t>
            </a:r>
            <a:r>
              <a:rPr lang="en-US" sz="1836" dirty="0">
                <a:solidFill>
                  <a:srgbClr val="000000"/>
                </a:solidFill>
              </a:rPr>
              <a:t> </a:t>
            </a:r>
            <a:r>
              <a:rPr lang="en-US" sz="1836" dirty="0" err="1">
                <a:solidFill>
                  <a:srgbClr val="000000"/>
                </a:solidFill>
              </a:rPr>
              <a:t>elhelyezkedés</a:t>
            </a:r>
            <a:endParaRPr lang="en-US" sz="1836" dirty="0">
              <a:solidFill>
                <a:srgbClr val="000000"/>
              </a:solidFill>
            </a:endParaRPr>
          </a:p>
        </p:txBody>
      </p:sp>
      <p:pic>
        <p:nvPicPr>
          <p:cNvPr id="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2559" y="1390283"/>
            <a:ext cx="716436" cy="175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975961" y="1601332"/>
            <a:ext cx="1755354" cy="1503075"/>
          </a:xfrm>
          <a:prstGeom prst="rect">
            <a:avLst/>
          </a:prstGeom>
          <a:noFill/>
        </p:spPr>
        <p:txBody>
          <a:bodyPr wrap="square" rtlCol="0">
            <a:spAutoFit/>
          </a:bodyPr>
          <a:lstStyle/>
          <a:p>
            <a:pPr defTabSz="931192"/>
            <a:r>
              <a:rPr lang="en-US" sz="1122" dirty="0" err="1">
                <a:solidFill>
                  <a:srgbClr val="000000"/>
                </a:solidFill>
              </a:rPr>
              <a:t>Mik</a:t>
            </a:r>
            <a:r>
              <a:rPr lang="en-US" sz="1122" dirty="0">
                <a:solidFill>
                  <a:srgbClr val="000000"/>
                </a:solidFill>
              </a:rPr>
              <a:t> </a:t>
            </a:r>
            <a:r>
              <a:rPr lang="en-US" sz="1122" dirty="0" err="1">
                <a:solidFill>
                  <a:srgbClr val="000000"/>
                </a:solidFill>
              </a:rPr>
              <a:t>az</a:t>
            </a:r>
            <a:r>
              <a:rPr lang="en-US" sz="1122" dirty="0">
                <a:solidFill>
                  <a:srgbClr val="000000"/>
                </a:solidFill>
              </a:rPr>
              <a:t> </a:t>
            </a:r>
            <a:r>
              <a:rPr lang="en-US" sz="1122" dirty="0" err="1">
                <a:solidFill>
                  <a:srgbClr val="000000"/>
                </a:solidFill>
              </a:rPr>
              <a:t>aktuális</a:t>
            </a:r>
            <a:r>
              <a:rPr lang="en-US" sz="1122" dirty="0">
                <a:solidFill>
                  <a:srgbClr val="000000"/>
                </a:solidFill>
              </a:rPr>
              <a:t> </a:t>
            </a:r>
            <a:r>
              <a:rPr lang="en-US" sz="1122" dirty="0" err="1">
                <a:solidFill>
                  <a:srgbClr val="000000"/>
                </a:solidFill>
              </a:rPr>
              <a:t>trendek</a:t>
            </a:r>
            <a:r>
              <a:rPr lang="en-US" sz="1122" dirty="0">
                <a:solidFill>
                  <a:srgbClr val="000000"/>
                </a:solidFill>
              </a:rPr>
              <a:t>?</a:t>
            </a:r>
          </a:p>
          <a:p>
            <a:pPr defTabSz="931192"/>
            <a:r>
              <a:rPr lang="en-US" sz="1122" dirty="0">
                <a:solidFill>
                  <a:srgbClr val="000000"/>
                </a:solidFill>
              </a:rPr>
              <a:t>    .</a:t>
            </a:r>
            <a:r>
              <a:rPr lang="en-US" sz="1122" dirty="0" err="1">
                <a:solidFill>
                  <a:srgbClr val="000000"/>
                </a:solidFill>
              </a:rPr>
              <a:t>Kérdések</a:t>
            </a:r>
            <a:r>
              <a:rPr lang="en-US" sz="1122" dirty="0">
                <a:solidFill>
                  <a:srgbClr val="000000"/>
                </a:solidFill>
              </a:rPr>
              <a:t>/</a:t>
            </a:r>
            <a:r>
              <a:rPr lang="en-US" sz="1122" dirty="0" err="1">
                <a:solidFill>
                  <a:srgbClr val="000000"/>
                </a:solidFill>
              </a:rPr>
              <a:t>válaszok</a:t>
            </a:r>
            <a:endParaRPr lang="en-US" sz="1122" dirty="0">
              <a:solidFill>
                <a:srgbClr val="000000"/>
              </a:solidFill>
            </a:endParaRPr>
          </a:p>
          <a:p>
            <a:pPr defTabSz="931192"/>
            <a:r>
              <a:rPr lang="en-US" sz="1122" dirty="0">
                <a:solidFill>
                  <a:srgbClr val="000000"/>
                </a:solidFill>
              </a:rPr>
              <a:t>    .</a:t>
            </a:r>
            <a:r>
              <a:rPr lang="en-US" sz="1122" dirty="0" err="1">
                <a:solidFill>
                  <a:srgbClr val="000000"/>
                </a:solidFill>
              </a:rPr>
              <a:t>Reklamációk</a:t>
            </a:r>
            <a:endParaRPr lang="en-US" sz="1122" dirty="0">
              <a:solidFill>
                <a:srgbClr val="000000"/>
              </a:solidFill>
            </a:endParaRPr>
          </a:p>
          <a:p>
            <a:pPr defTabSz="931192"/>
            <a:r>
              <a:rPr lang="en-US" sz="1122" dirty="0">
                <a:solidFill>
                  <a:srgbClr val="000000"/>
                </a:solidFill>
              </a:rPr>
              <a:t>    .</a:t>
            </a:r>
            <a:r>
              <a:rPr lang="en-US" sz="1122" dirty="0" err="1">
                <a:solidFill>
                  <a:srgbClr val="000000"/>
                </a:solidFill>
              </a:rPr>
              <a:t>Támogatási</a:t>
            </a:r>
            <a:r>
              <a:rPr lang="en-US" sz="1122" dirty="0">
                <a:solidFill>
                  <a:srgbClr val="000000"/>
                </a:solidFill>
              </a:rPr>
              <a:t> </a:t>
            </a:r>
            <a:r>
              <a:rPr lang="en-US" sz="1122" dirty="0" err="1">
                <a:solidFill>
                  <a:srgbClr val="000000"/>
                </a:solidFill>
              </a:rPr>
              <a:t>kérések</a:t>
            </a:r>
            <a:endParaRPr lang="en-US" sz="1122" dirty="0">
              <a:solidFill>
                <a:srgbClr val="000000"/>
              </a:solidFill>
            </a:endParaRPr>
          </a:p>
          <a:p>
            <a:pPr defTabSz="931192"/>
            <a:r>
              <a:rPr lang="en-US" sz="1122" dirty="0">
                <a:solidFill>
                  <a:srgbClr val="000000"/>
                </a:solidFill>
              </a:rPr>
              <a:t>    .</a:t>
            </a:r>
            <a:r>
              <a:rPr lang="en-US" sz="1122" dirty="0" err="1">
                <a:solidFill>
                  <a:srgbClr val="000000"/>
                </a:solidFill>
              </a:rPr>
              <a:t>Ajánlások</a:t>
            </a:r>
            <a:endParaRPr lang="en-US" sz="1122" dirty="0">
              <a:solidFill>
                <a:srgbClr val="000000"/>
              </a:solidFill>
            </a:endParaRPr>
          </a:p>
          <a:p>
            <a:pPr defTabSz="931192"/>
            <a:r>
              <a:rPr lang="en-US" sz="1122" dirty="0" err="1">
                <a:solidFill>
                  <a:srgbClr val="000000"/>
                </a:solidFill>
              </a:rPr>
              <a:t>Termék</a:t>
            </a:r>
            <a:r>
              <a:rPr lang="en-US" sz="1122" dirty="0">
                <a:solidFill>
                  <a:srgbClr val="000000"/>
                </a:solidFill>
              </a:rPr>
              <a:t> </a:t>
            </a:r>
            <a:r>
              <a:rPr lang="en-US" sz="1122" dirty="0" err="1">
                <a:solidFill>
                  <a:srgbClr val="000000"/>
                </a:solidFill>
              </a:rPr>
              <a:t>értékelések</a:t>
            </a:r>
            <a:endParaRPr lang="en-US" sz="1122" dirty="0">
              <a:solidFill>
                <a:srgbClr val="000000"/>
              </a:solidFill>
            </a:endParaRPr>
          </a:p>
          <a:p>
            <a:pPr defTabSz="931192"/>
            <a:r>
              <a:rPr lang="en-US" sz="1122" dirty="0" err="1">
                <a:solidFill>
                  <a:srgbClr val="000000"/>
                </a:solidFill>
              </a:rPr>
              <a:t>Javaslatok</a:t>
            </a:r>
            <a:endParaRPr lang="en-US" sz="1122" dirty="0">
              <a:solidFill>
                <a:srgbClr val="000000"/>
              </a:solidFill>
            </a:endParaRPr>
          </a:p>
          <a:p>
            <a:pPr defTabSz="931192"/>
            <a:r>
              <a:rPr lang="en-US" sz="1122" dirty="0">
                <a:solidFill>
                  <a:srgbClr val="000000"/>
                </a:solidFill>
              </a:rPr>
              <a:t>    .</a:t>
            </a:r>
          </a:p>
        </p:txBody>
      </p:sp>
      <p:sp>
        <p:nvSpPr>
          <p:cNvPr id="35" name="TextBox 7"/>
          <p:cNvSpPr txBox="1"/>
          <p:nvPr/>
        </p:nvSpPr>
        <p:spPr>
          <a:xfrm>
            <a:off x="7725600" y="3455731"/>
            <a:ext cx="3151776" cy="382308"/>
          </a:xfrm>
          <a:prstGeom prst="rect">
            <a:avLst/>
          </a:prstGeom>
          <a:noFill/>
        </p:spPr>
        <p:txBody>
          <a:bodyPr wrap="square" rtlCol="0">
            <a:spAutoFit/>
          </a:bodyPr>
          <a:lstStyle/>
          <a:p>
            <a:pPr algn="ctr" defTabSz="931192"/>
            <a:r>
              <a:rPr lang="en-US" sz="1836" dirty="0" err="1">
                <a:solidFill>
                  <a:srgbClr val="000000"/>
                </a:solidFill>
              </a:rPr>
              <a:t>Adatok</a:t>
            </a:r>
            <a:r>
              <a:rPr lang="en-US" sz="1836" dirty="0">
                <a:solidFill>
                  <a:srgbClr val="000000"/>
                </a:solidFill>
              </a:rPr>
              <a:t> </a:t>
            </a:r>
            <a:r>
              <a:rPr lang="en-US" sz="1836" dirty="0" err="1">
                <a:solidFill>
                  <a:srgbClr val="000000"/>
                </a:solidFill>
              </a:rPr>
              <a:t>összekapcsolása</a:t>
            </a:r>
            <a:endParaRPr lang="en-US" sz="1836" dirty="0">
              <a:solidFill>
                <a:srgbClr val="000000"/>
              </a:solidFill>
            </a:endParaRPr>
          </a:p>
        </p:txBody>
      </p:sp>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7111" y="4265809"/>
            <a:ext cx="501017" cy="50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2268" y="4382860"/>
            <a:ext cx="502162" cy="19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88449" y="3954942"/>
            <a:ext cx="1003698" cy="27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026249" y="1100081"/>
            <a:ext cx="2482214" cy="2114121"/>
            <a:chOff x="5032587" y="515888"/>
            <a:chExt cx="2482214" cy="2114121"/>
          </a:xfrm>
        </p:grpSpPr>
        <p:pic>
          <p:nvPicPr>
            <p:cNvPr id="3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2587" y="881187"/>
              <a:ext cx="2482214" cy="1748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5566967" y="515888"/>
              <a:ext cx="1334417" cy="382308"/>
            </a:xfrm>
            <a:prstGeom prst="rect">
              <a:avLst/>
            </a:prstGeom>
            <a:noFill/>
          </p:spPr>
          <p:txBody>
            <a:bodyPr wrap="none" rtlCol="0">
              <a:spAutoFit/>
            </a:bodyPr>
            <a:lstStyle/>
            <a:p>
              <a:pPr defTabSz="931192"/>
              <a:r>
                <a:rPr lang="en-US" sz="1836" dirty="0" err="1">
                  <a:solidFill>
                    <a:srgbClr val="000000"/>
                  </a:solidFill>
                </a:rPr>
                <a:t>Azonosítás</a:t>
              </a:r>
              <a:endParaRPr lang="en-US" sz="1836" dirty="0">
                <a:solidFill>
                  <a:srgbClr val="000000"/>
                </a:solidFill>
              </a:endParaRPr>
            </a:p>
          </p:txBody>
        </p:sp>
        <p:pic>
          <p:nvPicPr>
            <p:cNvPr id="4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5162" y="2271990"/>
              <a:ext cx="278245" cy="34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6521" y="2238330"/>
              <a:ext cx="270783" cy="33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16633" y="2238330"/>
              <a:ext cx="296464" cy="35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5423486" y="4600072"/>
            <a:ext cx="2277763" cy="1550138"/>
            <a:chOff x="4939188" y="5240920"/>
            <a:chExt cx="2277763" cy="1550138"/>
          </a:xfrm>
        </p:grpSpPr>
        <p:pic>
          <p:nvPicPr>
            <p:cNvPr id="46"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40145" y="5752109"/>
              <a:ext cx="1467098" cy="103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4939188" y="5240920"/>
              <a:ext cx="2277763" cy="382308"/>
            </a:xfrm>
            <a:prstGeom prst="rect">
              <a:avLst/>
            </a:prstGeom>
            <a:noFill/>
          </p:spPr>
          <p:txBody>
            <a:bodyPr wrap="none" rtlCol="0">
              <a:spAutoFit/>
            </a:bodyPr>
            <a:lstStyle/>
            <a:p>
              <a:pPr defTabSz="931192"/>
              <a:r>
                <a:rPr lang="en-US" sz="1836" dirty="0" err="1">
                  <a:solidFill>
                    <a:srgbClr val="000000"/>
                  </a:solidFill>
                </a:rPr>
                <a:t>Befolyásolók</a:t>
              </a:r>
              <a:r>
                <a:rPr lang="en-US" sz="1836" dirty="0">
                  <a:solidFill>
                    <a:srgbClr val="000000"/>
                  </a:solidFill>
                </a:rPr>
                <a:t> </a:t>
              </a:r>
              <a:r>
                <a:rPr lang="en-US" sz="1836" dirty="0" err="1">
                  <a:solidFill>
                    <a:srgbClr val="000000"/>
                  </a:solidFill>
                </a:rPr>
                <a:t>hatása</a:t>
              </a:r>
              <a:endParaRPr lang="en-US" sz="1836" dirty="0">
                <a:solidFill>
                  <a:srgbClr val="000000"/>
                </a:solidFill>
              </a:endParaRPr>
            </a:p>
          </p:txBody>
        </p:sp>
        <p:pic>
          <p:nvPicPr>
            <p:cNvPr id="48"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91625" y="5803996"/>
              <a:ext cx="250258" cy="73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5685971" y="408028"/>
            <a:ext cx="2347240" cy="2301326"/>
            <a:chOff x="5154718" y="2852193"/>
            <a:chExt cx="2347240" cy="2301326"/>
          </a:xfrm>
        </p:grpSpPr>
        <p:pic>
          <p:nvPicPr>
            <p:cNvPr id="44"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26635" y="3357045"/>
              <a:ext cx="1538778" cy="179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5154718" y="2852193"/>
              <a:ext cx="2347240" cy="382308"/>
            </a:xfrm>
            <a:prstGeom prst="rect">
              <a:avLst/>
            </a:prstGeom>
            <a:noFill/>
          </p:spPr>
          <p:txBody>
            <a:bodyPr wrap="square" rtlCol="0">
              <a:spAutoFit/>
            </a:bodyPr>
            <a:lstStyle/>
            <a:p>
              <a:pPr defTabSz="931192"/>
              <a:r>
                <a:rPr lang="en-US" sz="1836" dirty="0" err="1">
                  <a:solidFill>
                    <a:srgbClr val="000000"/>
                  </a:solidFill>
                </a:rPr>
                <a:t>Befolyásolók</a:t>
              </a:r>
              <a:r>
                <a:rPr lang="en-US" sz="1836" dirty="0">
                  <a:solidFill>
                    <a:srgbClr val="000000"/>
                  </a:solidFill>
                </a:rPr>
                <a:t> </a:t>
              </a:r>
              <a:r>
                <a:rPr lang="en-US" sz="1836" dirty="0" err="1">
                  <a:solidFill>
                    <a:srgbClr val="000000"/>
                  </a:solidFill>
                </a:rPr>
                <a:t>elérése</a:t>
              </a:r>
              <a:endParaRPr lang="en-US" sz="1836" dirty="0">
                <a:solidFill>
                  <a:srgbClr val="000000"/>
                </a:solidFill>
              </a:endParaRPr>
            </a:p>
          </p:txBody>
        </p:sp>
        <p:pic>
          <p:nvPicPr>
            <p:cNvPr id="49"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65427" y="3868491"/>
              <a:ext cx="250258" cy="73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49662" y="5290100"/>
            <a:ext cx="1767814" cy="124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1217" y="1413028"/>
            <a:ext cx="1780611" cy="183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347495" y="1267826"/>
            <a:ext cx="1344468" cy="382308"/>
          </a:xfrm>
          <a:prstGeom prst="rect">
            <a:avLst/>
          </a:prstGeom>
          <a:noFill/>
        </p:spPr>
        <p:txBody>
          <a:bodyPr wrap="square" rtlCol="0">
            <a:spAutoFit/>
          </a:bodyPr>
          <a:lstStyle/>
          <a:p>
            <a:pPr defTabSz="931192"/>
            <a:r>
              <a:rPr lang="en-US" sz="1836" dirty="0" err="1">
                <a:solidFill>
                  <a:srgbClr val="000000"/>
                </a:solidFill>
              </a:rPr>
              <a:t>Hangulat</a:t>
            </a:r>
            <a:endParaRPr lang="en-US" sz="1836" dirty="0">
              <a:solidFill>
                <a:srgbClr val="000000"/>
              </a:solidFill>
            </a:endParaRPr>
          </a:p>
        </p:txBody>
      </p:sp>
    </p:spTree>
    <p:extLst>
      <p:ext uri="{BB962C8B-B14F-4D97-AF65-F5344CB8AC3E}">
        <p14:creationId xmlns:p14="http://schemas.microsoft.com/office/powerpoint/2010/main" val="29598236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8" y="233150"/>
            <a:ext cx="11370961" cy="508524"/>
          </a:xfrm>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70" y="282743"/>
            <a:ext cx="10973294" cy="633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60749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55561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8" y="233150"/>
            <a:ext cx="11370961" cy="508524"/>
          </a:xfrm>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70" y="282743"/>
            <a:ext cx="10973294" cy="633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80635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1765" y="993"/>
            <a:ext cx="12432948" cy="1773472"/>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13748" fontAlgn="base">
              <a:lnSpc>
                <a:spcPct val="90000"/>
              </a:lnSpc>
              <a:spcBef>
                <a:spcPct val="0"/>
              </a:spcBef>
              <a:spcAft>
                <a:spcPct val="0"/>
              </a:spcAft>
            </a:pPr>
            <a:endParaRPr lang="en-US" sz="2000" dirty="0" err="1">
              <a:gradFill>
                <a:gsLst>
                  <a:gs pos="1250">
                    <a:srgbClr val="EFEFEF"/>
                  </a:gs>
                  <a:gs pos="10417">
                    <a:srgbClr val="EFEFEF"/>
                  </a:gs>
                </a:gsLst>
                <a:lin ang="5400000" scaled="0"/>
              </a:gradFill>
            </a:endParaRPr>
          </a:p>
        </p:txBody>
      </p:sp>
      <p:pic>
        <p:nvPicPr>
          <p:cNvPr id="3" name="Picture 2"/>
          <p:cNvPicPr preferRelativeResize="0">
            <a:picLocks/>
          </p:cNvPicPr>
          <p:nvPr/>
        </p:nvPicPr>
        <p:blipFill rotWithShape="1">
          <a:blip r:embed="rId3" cstate="print">
            <a:extLst>
              <a:ext uri="{28A0092B-C50C-407E-A947-70E740481C1C}">
                <a14:useLocalDpi xmlns:a14="http://schemas.microsoft.com/office/drawing/2010/main" val="0"/>
              </a:ext>
            </a:extLst>
          </a:blip>
          <a:srcRect r="19854"/>
          <a:stretch/>
        </p:blipFill>
        <p:spPr>
          <a:xfrm>
            <a:off x="2853749" y="4533470"/>
            <a:ext cx="1653764" cy="1258658"/>
          </a:xfrm>
          <a:prstGeom prst="rect">
            <a:avLst/>
          </a:prstGeom>
        </p:spPr>
      </p:pic>
      <p:pic>
        <p:nvPicPr>
          <p:cNvPr id="5" name="Picture 4"/>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4583970" y="4533470"/>
            <a:ext cx="1653764" cy="1258658"/>
          </a:xfrm>
          <a:prstGeom prst="rect">
            <a:avLst/>
          </a:prstGeom>
          <a:noFill/>
          <a:ln>
            <a:noFill/>
          </a:ln>
        </p:spPr>
      </p:pic>
      <p:pic>
        <p:nvPicPr>
          <p:cNvPr id="9" name="1 - Pic Apps" descr="\\SFP\Resources\Microsoft Presentation Resources\DVD_Art_08-10-2010\Artwork_Imagery\Hardware Photos\Microsoft HW\Surface\Surface Application Screens\Surface Screenshot Music App.jpg"/>
          <p:cNvPicPr preferRelativeResize="0">
            <a:picLocks noChangeArrowheads="1"/>
          </p:cNvPicPr>
          <p:nvPr/>
        </p:nvPicPr>
        <p:blipFill rotWithShape="1">
          <a:blip r:embed="rId5" cstate="screen">
            <a:lum bright="-10000"/>
            <a:extLst>
              <a:ext uri="{28A0092B-C50C-407E-A947-70E740481C1C}">
                <a14:useLocalDpi xmlns:a14="http://schemas.microsoft.com/office/drawing/2010/main"/>
              </a:ext>
            </a:extLst>
          </a:blip>
          <a:stretch/>
        </p:blipFill>
        <p:spPr bwMode="auto">
          <a:xfrm>
            <a:off x="1123527" y="4533470"/>
            <a:ext cx="1653764" cy="12586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6 - pic movie"/>
          <p:cNvPicPr preferRelativeResize="0">
            <a:picLocks noChangeArrowheads="1"/>
          </p:cNvPicPr>
          <p:nvPr/>
        </p:nvPicPr>
        <p:blipFill>
          <a:blip r:embed="rId6" cstate="print">
            <a:lum bright="-10000" contrast="10000"/>
            <a:extLst>
              <a:ext uri="{28A0092B-C50C-407E-A947-70E740481C1C}">
                <a14:useLocalDpi xmlns:a14="http://schemas.microsoft.com/office/drawing/2010/main" val="0"/>
              </a:ext>
            </a:extLst>
          </a:blip>
          <a:stretch>
            <a:fillRect/>
          </a:stretch>
        </p:blipFill>
        <p:spPr bwMode="auto">
          <a:xfrm>
            <a:off x="6314189" y="4533470"/>
            <a:ext cx="1653764" cy="12586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1123527" y="3143988"/>
            <a:ext cx="1653764" cy="1310928"/>
          </a:xfrm>
          <a:prstGeom prst="rect">
            <a:avLst/>
          </a:prstGeom>
          <a:solidFill>
            <a:srgbClr val="68217A"/>
          </a:solidFill>
          <a:ln w="25400" cap="flat" cmpd="sng" algn="ctr">
            <a:noFill/>
            <a:prstDash val="solid"/>
            <a:headEnd type="none" w="med" len="med"/>
            <a:tailEnd type="none" w="med" len="med"/>
          </a:ln>
          <a:effectLst/>
        </p:spPr>
        <p:txBody>
          <a:bodyPr rot="0" spcFirstLastPara="0" vertOverflow="overflow" horzOverflow="overflow" vert="horz" wrap="square" lIns="96798" tIns="38732" rIns="96798" bIns="96798" numCol="1" spcCol="0" rtlCol="0" fromWordArt="0" anchor="t" anchorCtr="0" forceAA="0" compatLnSpc="1">
            <a:prstTxWarp prst="textNoShape">
              <a:avLst/>
            </a:prstTxWarp>
            <a:noAutofit/>
          </a:bodyPr>
          <a:lstStyle/>
          <a:p>
            <a:pPr defTabSz="967574" fontAlgn="base">
              <a:lnSpc>
                <a:spcPct val="90000"/>
              </a:lnSpc>
              <a:spcBef>
                <a:spcPct val="0"/>
              </a:spcBef>
              <a:spcAft>
                <a:spcPct val="0"/>
              </a:spcAft>
              <a:defRPr/>
            </a:pPr>
            <a:r>
              <a:rPr lang="en-US" sz="1632" kern="0" dirty="0">
                <a:gradFill>
                  <a:gsLst>
                    <a:gs pos="0">
                      <a:srgbClr val="FFFFFF"/>
                    </a:gs>
                    <a:gs pos="100000">
                      <a:srgbClr val="FFFFFF"/>
                    </a:gs>
                  </a:gsLst>
                  <a:lin ang="5400000" scaled="0"/>
                </a:gradFill>
              </a:rPr>
              <a:t>Versus 5% </a:t>
            </a:r>
            <a:br>
              <a:rPr lang="en-US" sz="1632" kern="0" dirty="0">
                <a:gradFill>
                  <a:gsLst>
                    <a:gs pos="0">
                      <a:srgbClr val="FFFFFF"/>
                    </a:gs>
                    <a:gs pos="100000">
                      <a:srgbClr val="FFFFFF"/>
                    </a:gs>
                  </a:gsLst>
                  <a:lin ang="5400000" scaled="0"/>
                </a:gradFill>
              </a:rPr>
            </a:br>
            <a:r>
              <a:rPr lang="en-US" sz="1632" kern="0" dirty="0">
                <a:gradFill>
                  <a:gsLst>
                    <a:gs pos="0">
                      <a:srgbClr val="FFFFFF"/>
                    </a:gs>
                    <a:gs pos="100000">
                      <a:srgbClr val="FFFFFF"/>
                    </a:gs>
                  </a:gsLst>
                  <a:lin ang="5400000" scaled="0"/>
                </a:gradFill>
              </a:rPr>
              <a:t>IT spending growth</a:t>
            </a:r>
          </a:p>
        </p:txBody>
      </p:sp>
      <p:sp>
        <p:nvSpPr>
          <p:cNvPr id="13" name="Rectangle 12"/>
          <p:cNvSpPr/>
          <p:nvPr/>
        </p:nvSpPr>
        <p:spPr bwMode="auto">
          <a:xfrm>
            <a:off x="1123527" y="2022878"/>
            <a:ext cx="1653764" cy="1047820"/>
          </a:xfrm>
          <a:prstGeom prst="rect">
            <a:avLst/>
          </a:prstGeom>
          <a:solidFill>
            <a:srgbClr val="68217A"/>
          </a:solidFill>
          <a:ln w="25400" cap="flat" cmpd="sng" algn="ctr">
            <a:noFill/>
            <a:prstDash val="solid"/>
            <a:headEnd type="none" w="med" len="med"/>
            <a:tailEnd type="none" w="med" len="med"/>
          </a:ln>
          <a:effectLst/>
        </p:spPr>
        <p:txBody>
          <a:bodyPr rot="0" spcFirstLastPara="0" vertOverflow="overflow" horzOverflow="overflow" vert="horz" wrap="square" lIns="96798" tIns="193595" rIns="96798" bIns="74481" numCol="1" spcCol="0" rtlCol="0" fromWordArt="0" anchor="b" anchorCtr="0" forceAA="0" compatLnSpc="1">
            <a:prstTxWarp prst="textNoShape">
              <a:avLst/>
            </a:prstTxWarp>
            <a:noAutofit/>
          </a:bodyPr>
          <a:lstStyle/>
          <a:p>
            <a:pPr defTabSz="967574" fontAlgn="base">
              <a:lnSpc>
                <a:spcPct val="80000"/>
              </a:lnSpc>
              <a:spcBef>
                <a:spcPct val="0"/>
              </a:spcBef>
              <a:spcAft>
                <a:spcPct val="0"/>
              </a:spcAft>
              <a:defRPr/>
            </a:pPr>
            <a:r>
              <a:rPr lang="en-US" sz="3806" b="1" kern="0" dirty="0">
                <a:gradFill>
                  <a:gsLst>
                    <a:gs pos="0">
                      <a:srgbClr val="FFFFFF"/>
                    </a:gs>
                    <a:gs pos="100000">
                      <a:srgbClr val="FFFFFF"/>
                    </a:gs>
                  </a:gsLst>
                  <a:lin ang="5400000" scaled="0"/>
                </a:gradFill>
              </a:rPr>
              <a:t>50%</a:t>
            </a:r>
            <a:r>
              <a:rPr lang="en-US" sz="2174" kern="0" dirty="0">
                <a:gradFill>
                  <a:gsLst>
                    <a:gs pos="0">
                      <a:srgbClr val="FFFFFF"/>
                    </a:gs>
                    <a:gs pos="100000">
                      <a:srgbClr val="FFFFFF"/>
                    </a:gs>
                  </a:gsLst>
                  <a:lin ang="5400000" scaled="0"/>
                </a:gradFill>
              </a:rPr>
              <a:t/>
            </a:r>
            <a:br>
              <a:rPr lang="en-US" sz="2174" kern="0" dirty="0">
                <a:gradFill>
                  <a:gsLst>
                    <a:gs pos="0">
                      <a:srgbClr val="FFFFFF"/>
                    </a:gs>
                    <a:gs pos="100000">
                      <a:srgbClr val="FFFFFF"/>
                    </a:gs>
                  </a:gsLst>
                  <a:lin ang="5400000" scaled="0"/>
                </a:gradFill>
              </a:rPr>
            </a:br>
            <a:r>
              <a:rPr lang="en-US" sz="1496" kern="0" dirty="0">
                <a:gradFill>
                  <a:gsLst>
                    <a:gs pos="0">
                      <a:srgbClr val="FFFFFF"/>
                    </a:gs>
                    <a:gs pos="100000">
                      <a:srgbClr val="FFFFFF"/>
                    </a:gs>
                  </a:gsLst>
                  <a:lin ang="5400000" scaled="0"/>
                </a:gradFill>
              </a:rPr>
              <a:t>global </a:t>
            </a:r>
            <a:br>
              <a:rPr lang="en-US" sz="1496" kern="0" dirty="0">
                <a:gradFill>
                  <a:gsLst>
                    <a:gs pos="0">
                      <a:srgbClr val="FFFFFF"/>
                    </a:gs>
                    <a:gs pos="100000">
                      <a:srgbClr val="FFFFFF"/>
                    </a:gs>
                  </a:gsLst>
                  <a:lin ang="5400000" scaled="0"/>
                </a:gradFill>
              </a:rPr>
            </a:br>
            <a:r>
              <a:rPr lang="en-US" sz="1496" kern="0" dirty="0">
                <a:gradFill>
                  <a:gsLst>
                    <a:gs pos="0">
                      <a:srgbClr val="FFFFFF"/>
                    </a:gs>
                    <a:gs pos="100000">
                      <a:srgbClr val="FFFFFF"/>
                    </a:gs>
                  </a:gsLst>
                  <a:lin ang="5400000" scaled="0"/>
                </a:gradFill>
              </a:rPr>
              <a:t>data growth</a:t>
            </a:r>
          </a:p>
        </p:txBody>
      </p:sp>
      <p:sp>
        <p:nvSpPr>
          <p:cNvPr id="14" name="Rectangle 13"/>
          <p:cNvSpPr/>
          <p:nvPr/>
        </p:nvSpPr>
        <p:spPr bwMode="auto">
          <a:xfrm>
            <a:off x="2853748" y="3143980"/>
            <a:ext cx="1653764" cy="1313385"/>
          </a:xfrm>
          <a:prstGeom prst="rect">
            <a:avLst/>
          </a:prstGeom>
          <a:solidFill>
            <a:srgbClr val="00B0F0"/>
          </a:solidFill>
          <a:ln w="25400" cap="flat" cmpd="sng" algn="ctr">
            <a:noFill/>
            <a:prstDash val="solid"/>
            <a:headEnd type="none" w="med" len="med"/>
            <a:tailEnd type="none" w="med" len="med"/>
          </a:ln>
          <a:effectLst/>
        </p:spPr>
        <p:txBody>
          <a:bodyPr rot="0" spcFirstLastPara="0" vertOverflow="overflow" horzOverflow="overflow" vert="horz" wrap="square" lIns="96798" tIns="38732" rIns="96798" bIns="96798" numCol="1" spcCol="0" rtlCol="0" fromWordArt="0" anchor="t" anchorCtr="0" forceAA="0" compatLnSpc="1">
            <a:prstTxWarp prst="textNoShape">
              <a:avLst/>
            </a:prstTxWarp>
            <a:noAutofit/>
          </a:bodyPr>
          <a:lstStyle/>
          <a:p>
            <a:pPr defTabSz="967574" fontAlgn="base">
              <a:lnSpc>
                <a:spcPct val="90000"/>
              </a:lnSpc>
              <a:spcBef>
                <a:spcPct val="0"/>
              </a:spcBef>
              <a:spcAft>
                <a:spcPct val="0"/>
              </a:spcAft>
              <a:defRPr/>
            </a:pPr>
            <a:r>
              <a:rPr lang="en-US" sz="1632" kern="0" dirty="0">
                <a:gradFill>
                  <a:gsLst>
                    <a:gs pos="0">
                      <a:srgbClr val="FFFFFF"/>
                    </a:gs>
                    <a:gs pos="100000">
                      <a:srgbClr val="FFFFFF"/>
                    </a:gs>
                  </a:gsLst>
                  <a:lin ang="5400000" scaled="0"/>
                </a:gradFill>
              </a:rPr>
              <a:t>Have more data stored per company than the U.S. library</a:t>
            </a:r>
            <a:br>
              <a:rPr lang="en-US" sz="1632" kern="0" dirty="0">
                <a:gradFill>
                  <a:gsLst>
                    <a:gs pos="0">
                      <a:srgbClr val="FFFFFF"/>
                    </a:gs>
                    <a:gs pos="100000">
                      <a:srgbClr val="FFFFFF"/>
                    </a:gs>
                  </a:gsLst>
                  <a:lin ang="5400000" scaled="0"/>
                </a:gradFill>
              </a:rPr>
            </a:br>
            <a:r>
              <a:rPr lang="en-US" sz="1632" kern="0" dirty="0">
                <a:gradFill>
                  <a:gsLst>
                    <a:gs pos="0">
                      <a:srgbClr val="FFFFFF"/>
                    </a:gs>
                    <a:gs pos="100000">
                      <a:srgbClr val="FFFFFF"/>
                    </a:gs>
                  </a:gsLst>
                  <a:lin ang="5400000" scaled="0"/>
                </a:gradFill>
              </a:rPr>
              <a:t>of congress</a:t>
            </a:r>
          </a:p>
        </p:txBody>
      </p:sp>
      <p:grpSp>
        <p:nvGrpSpPr>
          <p:cNvPr id="15" name="Group 14"/>
          <p:cNvGrpSpPr/>
          <p:nvPr/>
        </p:nvGrpSpPr>
        <p:grpSpPr>
          <a:xfrm>
            <a:off x="2853748" y="2022878"/>
            <a:ext cx="1653764" cy="1047820"/>
            <a:chOff x="381000" y="2533158"/>
            <a:chExt cx="1621522" cy="1637421"/>
          </a:xfrm>
          <a:solidFill>
            <a:srgbClr val="00B0F0"/>
          </a:solidFill>
        </p:grpSpPr>
        <p:sp>
          <p:nvSpPr>
            <p:cNvPr id="16" name="Rectangle 15"/>
            <p:cNvSpPr/>
            <p:nvPr/>
          </p:nvSpPr>
          <p:spPr bwMode="auto">
            <a:xfrm>
              <a:off x="381000" y="2533158"/>
              <a:ext cx="1621522" cy="1637421"/>
            </a:xfrm>
            <a:prstGeom prst="rect">
              <a:avLst/>
            </a:prstGeom>
            <a:grpFill/>
            <a:ln w="25400" cap="flat" cmpd="sng" algn="ctr">
              <a:noFill/>
              <a:prstDash val="solid"/>
              <a:headEnd type="none" w="med" len="med"/>
              <a:tailEnd type="none" w="med" len="med"/>
            </a:ln>
            <a:effectLst/>
          </p:spPr>
          <p:txBody>
            <a:bodyPr rot="0" spcFirstLastPara="0" vertOverflow="overflow" horzOverflow="overflow" vert="horz" wrap="square" lIns="124312" tIns="248624" rIns="124312" bIns="124312" numCol="1" spcCol="0" rtlCol="0" fromWordArt="0" anchor="t" anchorCtr="0" forceAA="0" compatLnSpc="1">
              <a:prstTxWarp prst="textNoShape">
                <a:avLst/>
              </a:prstTxWarp>
              <a:noAutofit/>
            </a:bodyPr>
            <a:lstStyle/>
            <a:p>
              <a:pPr defTabSz="967574" fontAlgn="base">
                <a:lnSpc>
                  <a:spcPct val="80000"/>
                </a:lnSpc>
                <a:spcBef>
                  <a:spcPct val="0"/>
                </a:spcBef>
                <a:spcAft>
                  <a:spcPct val="0"/>
                </a:spcAft>
                <a:defRPr/>
              </a:pPr>
              <a:r>
                <a:rPr lang="en-US" sz="3398" b="1" kern="0" dirty="0">
                  <a:gradFill>
                    <a:gsLst>
                      <a:gs pos="0">
                        <a:srgbClr val="FFFFFF"/>
                      </a:gs>
                      <a:gs pos="100000">
                        <a:srgbClr val="FFFFFF"/>
                      </a:gs>
                    </a:gsLst>
                    <a:lin ang="5400000" scaled="0"/>
                  </a:gradFill>
                </a:rPr>
                <a:t>15   17</a:t>
              </a:r>
              <a:r>
                <a:rPr lang="en-US" sz="2174" kern="0" dirty="0">
                  <a:gradFill>
                    <a:gsLst>
                      <a:gs pos="0">
                        <a:srgbClr val="FFFFFF"/>
                      </a:gs>
                      <a:gs pos="100000">
                        <a:srgbClr val="FFFFFF"/>
                      </a:gs>
                    </a:gsLst>
                    <a:lin ang="5400000" scaled="0"/>
                  </a:gradFill>
                </a:rPr>
                <a:t/>
              </a:r>
              <a:br>
                <a:rPr lang="en-US" sz="2174" kern="0" dirty="0">
                  <a:gradFill>
                    <a:gsLst>
                      <a:gs pos="0">
                        <a:srgbClr val="FFFFFF"/>
                      </a:gs>
                      <a:gs pos="100000">
                        <a:srgbClr val="FFFFFF"/>
                      </a:gs>
                    </a:gsLst>
                    <a:lin ang="5400000" scaled="0"/>
                  </a:gradFill>
                </a:rPr>
              </a:br>
              <a:r>
                <a:rPr lang="en-US" sz="1496" kern="0" dirty="0">
                  <a:gradFill>
                    <a:gsLst>
                      <a:gs pos="0">
                        <a:srgbClr val="FFFFFF"/>
                      </a:gs>
                      <a:gs pos="100000">
                        <a:srgbClr val="FFFFFF"/>
                      </a:gs>
                    </a:gsLst>
                    <a:lin ang="5400000" scaled="0"/>
                  </a:gradFill>
                </a:rPr>
                <a:t>U.S. </a:t>
              </a:r>
              <a:br>
                <a:rPr lang="en-US" sz="1496" kern="0" dirty="0">
                  <a:gradFill>
                    <a:gsLst>
                      <a:gs pos="0">
                        <a:srgbClr val="FFFFFF"/>
                      </a:gs>
                      <a:gs pos="100000">
                        <a:srgbClr val="FFFFFF"/>
                      </a:gs>
                    </a:gsLst>
                    <a:lin ang="5400000" scaled="0"/>
                  </a:gradFill>
                </a:rPr>
              </a:br>
              <a:r>
                <a:rPr lang="en-US" sz="1496" kern="0" dirty="0">
                  <a:gradFill>
                    <a:gsLst>
                      <a:gs pos="0">
                        <a:srgbClr val="FFFFFF"/>
                      </a:gs>
                      <a:gs pos="100000">
                        <a:srgbClr val="FFFFFF"/>
                      </a:gs>
                    </a:gsLst>
                    <a:lin ang="5400000" scaled="0"/>
                  </a:gradFill>
                </a:rPr>
                <a:t>business sectors</a:t>
              </a:r>
            </a:p>
          </p:txBody>
        </p:sp>
        <p:sp>
          <p:nvSpPr>
            <p:cNvPr id="17" name="TextBox 16"/>
            <p:cNvSpPr txBox="1"/>
            <p:nvPr/>
          </p:nvSpPr>
          <p:spPr>
            <a:xfrm>
              <a:off x="990473" y="2887522"/>
              <a:ext cx="279919" cy="540406"/>
            </a:xfrm>
            <a:prstGeom prst="rect">
              <a:avLst/>
            </a:prstGeom>
            <a:grpFill/>
          </p:spPr>
          <p:txBody>
            <a:bodyPr wrap="square" lIns="0" tIns="0" rIns="0" bIns="0" rtlCol="0">
              <a:spAutoFit/>
            </a:bodyPr>
            <a:lstStyle/>
            <a:p>
              <a:pPr algn="ctr" defTabSz="967892">
                <a:lnSpc>
                  <a:spcPct val="90000"/>
                </a:lnSpc>
                <a:defRPr/>
              </a:pPr>
              <a:r>
                <a:rPr lang="en-US" sz="1224" kern="0" dirty="0">
                  <a:gradFill>
                    <a:gsLst>
                      <a:gs pos="0">
                        <a:sysClr val="window" lastClr="FFFFFF"/>
                      </a:gs>
                      <a:gs pos="86000">
                        <a:sysClr val="window" lastClr="FFFFFF"/>
                      </a:gs>
                    </a:gsLst>
                    <a:lin ang="5400000" scaled="0"/>
                  </a:gradFill>
                </a:rPr>
                <a:t>out</a:t>
              </a:r>
            </a:p>
            <a:p>
              <a:pPr algn="ctr" defTabSz="967892">
                <a:lnSpc>
                  <a:spcPct val="90000"/>
                </a:lnSpc>
                <a:defRPr/>
              </a:pPr>
              <a:r>
                <a:rPr lang="en-US" sz="1224" kern="0" dirty="0">
                  <a:gradFill>
                    <a:gsLst>
                      <a:gs pos="0">
                        <a:sysClr val="window" lastClr="FFFFFF"/>
                      </a:gs>
                      <a:gs pos="86000">
                        <a:sysClr val="window" lastClr="FFFFFF"/>
                      </a:gs>
                    </a:gsLst>
                    <a:lin ang="5400000" scaled="0"/>
                  </a:gradFill>
                </a:rPr>
                <a:t>of</a:t>
              </a:r>
            </a:p>
          </p:txBody>
        </p:sp>
      </p:grpSp>
      <p:sp>
        <p:nvSpPr>
          <p:cNvPr id="18" name="Rectangle 17"/>
          <p:cNvSpPr/>
          <p:nvPr/>
        </p:nvSpPr>
        <p:spPr bwMode="auto">
          <a:xfrm>
            <a:off x="4583967" y="3143980"/>
            <a:ext cx="1653764" cy="1313385"/>
          </a:xfrm>
          <a:prstGeom prst="rect">
            <a:avLst/>
          </a:prstGeom>
          <a:solidFill>
            <a:schemeClr val="accent6">
              <a:lumMod val="75000"/>
            </a:schemeClr>
          </a:solidFill>
          <a:ln w="25400" cap="flat" cmpd="sng" algn="ctr">
            <a:noFill/>
            <a:prstDash val="solid"/>
            <a:headEnd type="none" w="med" len="med"/>
            <a:tailEnd type="none" w="med" len="med"/>
          </a:ln>
          <a:effectLst/>
        </p:spPr>
        <p:txBody>
          <a:bodyPr rot="0" spcFirstLastPara="0" vertOverflow="overflow" horzOverflow="overflow" vert="horz" wrap="square" lIns="96798" tIns="38732" rIns="96798" bIns="125831" numCol="1" spcCol="0" rtlCol="0" fromWordArt="0" anchor="t" anchorCtr="0" forceAA="0" compatLnSpc="1">
            <a:prstTxWarp prst="textNoShape">
              <a:avLst/>
            </a:prstTxWarp>
            <a:noAutofit/>
          </a:bodyPr>
          <a:lstStyle/>
          <a:p>
            <a:pPr defTabSz="967574" fontAlgn="base">
              <a:lnSpc>
                <a:spcPct val="90000"/>
              </a:lnSpc>
              <a:spcBef>
                <a:spcPct val="0"/>
              </a:spcBef>
              <a:spcAft>
                <a:spcPct val="0"/>
              </a:spcAft>
              <a:defRPr/>
            </a:pPr>
            <a:r>
              <a:rPr lang="en-US" sz="1632" kern="0" dirty="0">
                <a:gradFill>
                  <a:gsLst>
                    <a:gs pos="0">
                      <a:srgbClr val="FFFFFF"/>
                    </a:gs>
                    <a:gs pos="100000">
                      <a:srgbClr val="FFFFFF"/>
                    </a:gs>
                  </a:gsLst>
                  <a:lin ang="5400000" scaled="0"/>
                </a:gradFill>
              </a:rPr>
              <a:t>Number </a:t>
            </a:r>
            <a:br>
              <a:rPr lang="en-US" sz="1632" kern="0" dirty="0">
                <a:gradFill>
                  <a:gsLst>
                    <a:gs pos="0">
                      <a:srgbClr val="FFFFFF"/>
                    </a:gs>
                    <a:gs pos="100000">
                      <a:srgbClr val="FFFFFF"/>
                    </a:gs>
                  </a:gsLst>
                  <a:lin ang="5400000" scaled="0"/>
                </a:gradFill>
              </a:rPr>
            </a:br>
            <a:r>
              <a:rPr lang="en-US" sz="1632" kern="0" dirty="0">
                <a:gradFill>
                  <a:gsLst>
                    <a:gs pos="0">
                      <a:srgbClr val="FFFFFF"/>
                    </a:gs>
                    <a:gs pos="100000">
                      <a:srgbClr val="FFFFFF"/>
                    </a:gs>
                  </a:gsLst>
                  <a:lin ang="5400000" scaled="0"/>
                </a:gradFill>
              </a:rPr>
              <a:t>of connected devices</a:t>
            </a:r>
          </a:p>
          <a:p>
            <a:pPr defTabSz="967574" fontAlgn="base">
              <a:lnSpc>
                <a:spcPct val="90000"/>
              </a:lnSpc>
              <a:spcBef>
                <a:spcPct val="0"/>
              </a:spcBef>
              <a:spcAft>
                <a:spcPct val="0"/>
              </a:spcAft>
              <a:defRPr/>
            </a:pPr>
            <a:r>
              <a:rPr lang="en-US" sz="1632" kern="0" dirty="0">
                <a:gradFill>
                  <a:gsLst>
                    <a:gs pos="0">
                      <a:srgbClr val="FFFFFF"/>
                    </a:gs>
                    <a:gs pos="100000">
                      <a:srgbClr val="FFFFFF"/>
                    </a:gs>
                  </a:gsLst>
                  <a:lin ang="5400000" scaled="0"/>
                </a:gradFill>
              </a:rPr>
              <a:t>per U.S. adult</a:t>
            </a:r>
          </a:p>
        </p:txBody>
      </p:sp>
      <p:sp>
        <p:nvSpPr>
          <p:cNvPr id="19" name="Rectangle 18"/>
          <p:cNvSpPr/>
          <p:nvPr/>
        </p:nvSpPr>
        <p:spPr bwMode="auto">
          <a:xfrm>
            <a:off x="4583967" y="2022878"/>
            <a:ext cx="1653764" cy="1047820"/>
          </a:xfrm>
          <a:prstGeom prst="rect">
            <a:avLst/>
          </a:prstGeom>
          <a:solidFill>
            <a:schemeClr val="accent6">
              <a:lumMod val="75000"/>
            </a:schemeClr>
          </a:solidFill>
          <a:ln w="25400" cap="flat" cmpd="sng" algn="ctr">
            <a:noFill/>
            <a:prstDash val="solid"/>
            <a:headEnd type="none" w="med" len="med"/>
            <a:tailEnd type="none" w="med" len="med"/>
          </a:ln>
          <a:effectLst/>
        </p:spPr>
        <p:txBody>
          <a:bodyPr rot="0" spcFirstLastPara="0" vertOverflow="overflow" horzOverflow="overflow" vert="horz" wrap="square" lIns="96798" tIns="193595" rIns="96798" bIns="93074" numCol="1" spcCol="0" rtlCol="0" fromWordArt="0" anchor="b" anchorCtr="0" forceAA="0" compatLnSpc="1">
            <a:prstTxWarp prst="textNoShape">
              <a:avLst/>
            </a:prstTxWarp>
            <a:noAutofit/>
          </a:bodyPr>
          <a:lstStyle/>
          <a:p>
            <a:pPr defTabSz="967574" fontAlgn="base">
              <a:lnSpc>
                <a:spcPct val="80000"/>
              </a:lnSpc>
              <a:spcBef>
                <a:spcPct val="0"/>
              </a:spcBef>
              <a:spcAft>
                <a:spcPct val="0"/>
              </a:spcAft>
              <a:defRPr/>
            </a:pPr>
            <a:r>
              <a:rPr lang="en-US" sz="3806" b="1" kern="0" dirty="0">
                <a:gradFill>
                  <a:gsLst>
                    <a:gs pos="0">
                      <a:srgbClr val="FFFFFF"/>
                    </a:gs>
                    <a:gs pos="100000">
                      <a:srgbClr val="FFFFFF"/>
                    </a:gs>
                  </a:gsLst>
                  <a:lin ang="5400000" scaled="0"/>
                </a:gradFill>
              </a:rPr>
              <a:t>4.3</a:t>
            </a:r>
            <a:br>
              <a:rPr lang="en-US" sz="3806" b="1" kern="0" dirty="0">
                <a:gradFill>
                  <a:gsLst>
                    <a:gs pos="0">
                      <a:srgbClr val="FFFFFF"/>
                    </a:gs>
                    <a:gs pos="100000">
                      <a:srgbClr val="FFFFFF"/>
                    </a:gs>
                  </a:gsLst>
                  <a:lin ang="5400000" scaled="0"/>
                </a:gradFill>
              </a:rPr>
            </a:br>
            <a:r>
              <a:rPr lang="en-US" sz="1496" kern="0" dirty="0">
                <a:gradFill>
                  <a:gsLst>
                    <a:gs pos="0">
                      <a:srgbClr val="FFFFFF"/>
                    </a:gs>
                    <a:gs pos="100000">
                      <a:srgbClr val="FFFFFF"/>
                    </a:gs>
                  </a:gsLst>
                  <a:lin ang="5400000" scaled="0"/>
                </a:gradFill>
              </a:rPr>
              <a:t>average</a:t>
            </a:r>
          </a:p>
        </p:txBody>
      </p:sp>
      <p:sp>
        <p:nvSpPr>
          <p:cNvPr id="20" name="Rectangle 19"/>
          <p:cNvSpPr/>
          <p:nvPr/>
        </p:nvSpPr>
        <p:spPr bwMode="auto">
          <a:xfrm>
            <a:off x="6314189" y="3143980"/>
            <a:ext cx="1653764" cy="1313385"/>
          </a:xfrm>
          <a:prstGeom prst="rect">
            <a:avLst/>
          </a:prstGeom>
          <a:solidFill>
            <a:srgbClr val="002060"/>
          </a:solidFill>
          <a:ln w="25400" cap="flat" cmpd="sng" algn="ctr">
            <a:noFill/>
            <a:prstDash val="solid"/>
            <a:headEnd type="none" w="med" len="med"/>
            <a:tailEnd type="none" w="med" len="med"/>
          </a:ln>
          <a:effectLst/>
        </p:spPr>
        <p:txBody>
          <a:bodyPr rot="0" spcFirstLastPara="0" vertOverflow="overflow" horzOverflow="overflow" vert="horz" wrap="square" lIns="96798" tIns="38732" rIns="0" bIns="96798" numCol="1" spcCol="0" rtlCol="0" fromWordArt="0" anchor="t" anchorCtr="0" forceAA="0" compatLnSpc="1">
            <a:prstTxWarp prst="textNoShape">
              <a:avLst/>
            </a:prstTxWarp>
            <a:noAutofit/>
          </a:bodyPr>
          <a:lstStyle/>
          <a:p>
            <a:pPr defTabSz="967574" fontAlgn="base">
              <a:lnSpc>
                <a:spcPct val="90000"/>
              </a:lnSpc>
              <a:spcBef>
                <a:spcPct val="0"/>
              </a:spcBef>
              <a:spcAft>
                <a:spcPct val="0"/>
              </a:spcAft>
              <a:defRPr/>
            </a:pPr>
            <a:r>
              <a:rPr lang="en-US" sz="1632" kern="0" dirty="0">
                <a:gradFill>
                  <a:gsLst>
                    <a:gs pos="0">
                      <a:srgbClr val="FFFFFF"/>
                    </a:gs>
                    <a:gs pos="100000">
                      <a:srgbClr val="FFFFFF"/>
                    </a:gs>
                  </a:gsLst>
                  <a:lin ang="5400000" scaled="0"/>
                </a:gradFill>
              </a:rPr>
              <a:t>Generated by NYSE every day</a:t>
            </a:r>
          </a:p>
        </p:txBody>
      </p:sp>
      <p:grpSp>
        <p:nvGrpSpPr>
          <p:cNvPr id="21" name="Group 20"/>
          <p:cNvGrpSpPr/>
          <p:nvPr/>
        </p:nvGrpSpPr>
        <p:grpSpPr>
          <a:xfrm>
            <a:off x="6314189" y="2022878"/>
            <a:ext cx="1653764" cy="1047820"/>
            <a:chOff x="381000" y="2533158"/>
            <a:chExt cx="1621522" cy="1637421"/>
          </a:xfrm>
          <a:solidFill>
            <a:srgbClr val="002060"/>
          </a:solidFill>
        </p:grpSpPr>
        <p:sp>
          <p:nvSpPr>
            <p:cNvPr id="22" name="Rectangle 21"/>
            <p:cNvSpPr/>
            <p:nvPr/>
          </p:nvSpPr>
          <p:spPr bwMode="auto">
            <a:xfrm>
              <a:off x="381000" y="2533158"/>
              <a:ext cx="1621522" cy="1637421"/>
            </a:xfrm>
            <a:prstGeom prst="rect">
              <a:avLst/>
            </a:prstGeom>
            <a:grpFill/>
            <a:ln w="25400" cap="flat" cmpd="sng" algn="ctr">
              <a:noFill/>
              <a:prstDash val="solid"/>
              <a:headEnd type="none" w="med" len="med"/>
              <a:tailEnd type="none" w="med" len="med"/>
            </a:ln>
            <a:effectLst/>
          </p:spPr>
          <p:txBody>
            <a:bodyPr rot="0" spcFirstLastPara="0" vertOverflow="overflow" horzOverflow="overflow" vert="horz" wrap="square" lIns="124312" tIns="248624" rIns="124312" bIns="124312" numCol="1" spcCol="0" rtlCol="0" fromWordArt="0" anchor="t" anchorCtr="0" forceAA="0" compatLnSpc="1">
              <a:prstTxWarp prst="textNoShape">
                <a:avLst/>
              </a:prstTxWarp>
              <a:noAutofit/>
            </a:bodyPr>
            <a:lstStyle/>
            <a:p>
              <a:pPr defTabSz="967574" fontAlgn="base">
                <a:lnSpc>
                  <a:spcPct val="80000"/>
                </a:lnSpc>
                <a:spcBef>
                  <a:spcPct val="0"/>
                </a:spcBef>
                <a:spcAft>
                  <a:spcPct val="0"/>
                </a:spcAft>
                <a:defRPr/>
              </a:pPr>
              <a:endParaRPr lang="en-US" sz="1496" kern="0" dirty="0">
                <a:gradFill>
                  <a:gsLst>
                    <a:gs pos="0">
                      <a:srgbClr val="FFFFFF"/>
                    </a:gs>
                    <a:gs pos="100000">
                      <a:srgbClr val="FFFFFF"/>
                    </a:gs>
                  </a:gsLst>
                  <a:lin ang="5400000" scaled="0"/>
                </a:gradFill>
              </a:endParaRPr>
            </a:p>
          </p:txBody>
        </p:sp>
        <p:sp>
          <p:nvSpPr>
            <p:cNvPr id="23" name="TextBox 22"/>
            <p:cNvSpPr txBox="1"/>
            <p:nvPr/>
          </p:nvSpPr>
          <p:spPr>
            <a:xfrm>
              <a:off x="381000" y="2899664"/>
              <a:ext cx="1621522" cy="1246777"/>
            </a:xfrm>
            <a:prstGeom prst="rect">
              <a:avLst/>
            </a:prstGeom>
            <a:grpFill/>
          </p:spPr>
          <p:txBody>
            <a:bodyPr wrap="square" lIns="124312" tIns="0" rIns="0" bIns="124312" rtlCol="0" anchor="b">
              <a:spAutoFit/>
            </a:bodyPr>
            <a:lstStyle/>
            <a:p>
              <a:pPr defTabSz="967892">
                <a:lnSpc>
                  <a:spcPct val="90000"/>
                </a:lnSpc>
                <a:defRPr/>
              </a:pPr>
              <a:r>
                <a:rPr lang="en-US" sz="3264" b="1" kern="0" dirty="0">
                  <a:gradFill>
                    <a:gsLst>
                      <a:gs pos="0">
                        <a:sysClr val="window" lastClr="FFFFFF"/>
                      </a:gs>
                      <a:gs pos="86000">
                        <a:sysClr val="window" lastClr="FFFFFF"/>
                      </a:gs>
                    </a:gsLst>
                    <a:lin ang="5400000" scaled="0"/>
                  </a:gradFill>
                </a:rPr>
                <a:t>55 GBs</a:t>
              </a:r>
            </a:p>
            <a:p>
              <a:pPr defTabSz="967892">
                <a:lnSpc>
                  <a:spcPct val="90000"/>
                </a:lnSpc>
                <a:defRPr/>
              </a:pPr>
              <a:r>
                <a:rPr lang="en-US" sz="1496" kern="0" dirty="0">
                  <a:gradFill>
                    <a:gsLst>
                      <a:gs pos="0">
                        <a:srgbClr val="FFFFFF"/>
                      </a:gs>
                      <a:gs pos="100000">
                        <a:srgbClr val="FFFFFF"/>
                      </a:gs>
                    </a:gsLst>
                    <a:lin ang="5400000" scaled="0"/>
                  </a:gradFill>
                </a:rPr>
                <a:t>of Market Data</a:t>
              </a:r>
            </a:p>
          </p:txBody>
        </p:sp>
      </p:grpSp>
      <p:pic>
        <p:nvPicPr>
          <p:cNvPr id="31" name="Picture 1" descr="image001"/>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44432" y="2022887"/>
            <a:ext cx="3223708" cy="3769252"/>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33" name="Rectangle 3"/>
          <p:cNvSpPr>
            <a:spLocks noChangeArrowheads="1"/>
          </p:cNvSpPr>
          <p:nvPr/>
        </p:nvSpPr>
        <p:spPr bwMode="auto">
          <a:xfrm flipH="1">
            <a:off x="392549" y="5729194"/>
            <a:ext cx="11651380" cy="836376"/>
          </a:xfrm>
          <a:prstGeom prst="rect">
            <a:avLst/>
          </a:prstGeom>
          <a:noFill/>
        </p:spPr>
        <p:txBody>
          <a:bodyPr lIns="248175" tIns="62037" rIns="186113" bIns="62037" anchor="ctr" anchorCtr="0">
            <a:noAutofit/>
          </a:bodyPr>
          <a:lstStyle/>
          <a:p>
            <a:pPr defTabSz="932384"/>
            <a:r>
              <a:rPr lang="en-US" sz="1496" i="1" dirty="0">
                <a:solidFill>
                  <a:srgbClr val="FFFFFF"/>
                </a:solidFill>
              </a:rPr>
              <a:t>“Information volume is growing worldwide at a minimum rate of 59% annually with 15% of that data as structured data and the rest comprised of new complex data types all helping contribute to Big Data.” </a:t>
            </a:r>
            <a:r>
              <a:rPr lang="en-US" sz="1496" b="1" dirty="0">
                <a:solidFill>
                  <a:srgbClr val="FFFFFF"/>
                </a:solidFill>
              </a:rPr>
              <a:t>-  Donald Feinberg, Gartner IT Symposium, October 2010</a:t>
            </a:r>
          </a:p>
        </p:txBody>
      </p:sp>
      <p:sp>
        <p:nvSpPr>
          <p:cNvPr id="2" name="Title 1"/>
          <p:cNvSpPr>
            <a:spLocks noGrp="1"/>
          </p:cNvSpPr>
          <p:nvPr>
            <p:ph type="title"/>
          </p:nvPr>
        </p:nvSpPr>
        <p:spPr>
          <a:xfrm>
            <a:off x="326376" y="525911"/>
            <a:ext cx="12716065" cy="879787"/>
          </a:xfrm>
        </p:spPr>
        <p:txBody>
          <a:bodyPr vert="horz" wrap="square" lIns="149196" tIns="93247" rIns="149196" bIns="93247" rtlCol="0" anchor="t">
            <a:spAutoFit/>
          </a:bodyPr>
          <a:lstStyle/>
          <a:p>
            <a:r>
              <a:rPr lang="en-US" sz="4896" spc="-117" dirty="0">
                <a:solidFill>
                  <a:schemeClr val="tx1"/>
                </a:solidFill>
              </a:rPr>
              <a:t>Today there is more data than ever before</a:t>
            </a:r>
          </a:p>
        </p:txBody>
      </p:sp>
    </p:spTree>
    <p:extLst>
      <p:ext uri="{BB962C8B-B14F-4D97-AF65-F5344CB8AC3E}">
        <p14:creationId xmlns:p14="http://schemas.microsoft.com/office/powerpoint/2010/main" val="124553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91204" y="2443819"/>
            <a:ext cx="1753479" cy="1753294"/>
            <a:chOff x="581171" y="1107194"/>
            <a:chExt cx="1289440" cy="1289304"/>
          </a:xfrm>
        </p:grpSpPr>
        <p:pic>
          <p:nvPicPr>
            <p:cNvPr id="40"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
            <a:stretch/>
          </p:blipFill>
          <p:spPr bwMode="auto">
            <a:xfrm>
              <a:off x="581171" y="1107194"/>
              <a:ext cx="1289440" cy="12893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581171" y="1738235"/>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124347" rIns="124342" bIns="124347"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Transportation Optimization</a:t>
              </a:r>
            </a:p>
          </p:txBody>
        </p:sp>
      </p:grpSp>
      <p:grpSp>
        <p:nvGrpSpPr>
          <p:cNvPr id="10" name="Group 9"/>
          <p:cNvGrpSpPr/>
          <p:nvPr/>
        </p:nvGrpSpPr>
        <p:grpSpPr>
          <a:xfrm>
            <a:off x="3084577" y="2450640"/>
            <a:ext cx="1746473" cy="1746473"/>
            <a:chOff x="2359535" y="1117226"/>
            <a:chExt cx="1284288" cy="1284288"/>
          </a:xfrm>
        </p:grpSpPr>
        <p:pic>
          <p:nvPicPr>
            <p:cNvPr id="41" name="Picture 3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359535" y="1117226"/>
              <a:ext cx="1284288" cy="12842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2359535" y="1743251"/>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124347" rIns="124342" bIns="124347"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Natural Event Preparedness</a:t>
              </a:r>
            </a:p>
          </p:txBody>
        </p:sp>
      </p:grpSp>
      <p:grpSp>
        <p:nvGrpSpPr>
          <p:cNvPr id="11" name="Group 10"/>
          <p:cNvGrpSpPr/>
          <p:nvPr/>
        </p:nvGrpSpPr>
        <p:grpSpPr>
          <a:xfrm>
            <a:off x="5370944" y="2443819"/>
            <a:ext cx="1753294" cy="1753294"/>
            <a:chOff x="4010178" y="1107059"/>
            <a:chExt cx="1289304" cy="1289304"/>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0178" y="1107059"/>
              <a:ext cx="1289304" cy="1289304"/>
            </a:xfrm>
            <a:prstGeom prst="rect">
              <a:avLst/>
            </a:prstGeom>
          </p:spPr>
        </p:pic>
        <p:sp>
          <p:nvSpPr>
            <p:cNvPr id="15" name="Rectangle 14"/>
            <p:cNvSpPr/>
            <p:nvPr/>
          </p:nvSpPr>
          <p:spPr bwMode="auto">
            <a:xfrm>
              <a:off x="4010178" y="1738100"/>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124325"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Improved Research</a:t>
              </a:r>
            </a:p>
          </p:txBody>
        </p:sp>
      </p:grpSp>
      <p:grpSp>
        <p:nvGrpSpPr>
          <p:cNvPr id="6" name="Group 5"/>
          <p:cNvGrpSpPr/>
          <p:nvPr/>
        </p:nvGrpSpPr>
        <p:grpSpPr>
          <a:xfrm>
            <a:off x="7679349" y="2443819"/>
            <a:ext cx="1751804" cy="1753294"/>
            <a:chOff x="5674562" y="1123313"/>
            <a:chExt cx="1288208" cy="1289304"/>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4562" y="1123313"/>
              <a:ext cx="1288208" cy="1289304"/>
            </a:xfrm>
            <a:prstGeom prst="rect">
              <a:avLst/>
            </a:prstGeom>
          </p:spPr>
        </p:pic>
        <p:sp>
          <p:nvSpPr>
            <p:cNvPr id="17" name="Rectangle 16"/>
            <p:cNvSpPr/>
            <p:nvPr/>
          </p:nvSpPr>
          <p:spPr bwMode="auto">
            <a:xfrm>
              <a:off x="5674562" y="1754354"/>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0"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Logistics Planning</a:t>
              </a:r>
            </a:p>
          </p:txBody>
        </p:sp>
      </p:grpSp>
      <p:grpSp>
        <p:nvGrpSpPr>
          <p:cNvPr id="13" name="Group 12"/>
          <p:cNvGrpSpPr/>
          <p:nvPr/>
        </p:nvGrpSpPr>
        <p:grpSpPr>
          <a:xfrm>
            <a:off x="791234" y="4525658"/>
            <a:ext cx="1746657" cy="1746472"/>
            <a:chOff x="586188" y="2649006"/>
            <a:chExt cx="1284423" cy="1284287"/>
          </a:xfrm>
        </p:grpSpPr>
        <p:pic>
          <p:nvPicPr>
            <p:cNvPr id="38" name="Picture 4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1"/>
            <a:stretch/>
          </p:blipFill>
          <p:spPr bwMode="auto">
            <a:xfrm>
              <a:off x="586188" y="2649006"/>
              <a:ext cx="1284423" cy="128428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586188" y="3275030"/>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124325"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Environmental Sustainability</a:t>
              </a:r>
            </a:p>
          </p:txBody>
        </p:sp>
      </p:grpSp>
      <p:grpSp>
        <p:nvGrpSpPr>
          <p:cNvPr id="18" name="Group 17"/>
          <p:cNvGrpSpPr/>
          <p:nvPr/>
        </p:nvGrpSpPr>
        <p:grpSpPr>
          <a:xfrm>
            <a:off x="5371046" y="4518755"/>
            <a:ext cx="1746474" cy="1753294"/>
            <a:chOff x="4010178" y="2643992"/>
            <a:chExt cx="1284289" cy="1289304"/>
          </a:xfrm>
        </p:grpSpPr>
        <p:pic>
          <p:nvPicPr>
            <p:cNvPr id="39" name="Picture 1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010178" y="2643992"/>
              <a:ext cx="1284289" cy="128930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bwMode="auto">
            <a:xfrm>
              <a:off x="4010178" y="3275033"/>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124325"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Employment Analysis</a:t>
              </a:r>
            </a:p>
          </p:txBody>
        </p:sp>
      </p:grpSp>
      <p:grpSp>
        <p:nvGrpSpPr>
          <p:cNvPr id="16" name="Group 15"/>
          <p:cNvGrpSpPr/>
          <p:nvPr/>
        </p:nvGrpSpPr>
        <p:grpSpPr>
          <a:xfrm>
            <a:off x="3084577" y="4518755"/>
            <a:ext cx="1746473" cy="1753294"/>
            <a:chOff x="2359535" y="2643992"/>
            <a:chExt cx="1284288" cy="1289304"/>
          </a:xfrm>
        </p:grpSpPr>
        <p:pic>
          <p:nvPicPr>
            <p:cNvPr id="37" name="Picture 1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359535" y="2643992"/>
              <a:ext cx="1284286" cy="128930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bwMode="auto">
            <a:xfrm>
              <a:off x="2359535" y="3275033"/>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124325"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Social Network Awareness</a:t>
              </a:r>
            </a:p>
          </p:txBody>
        </p:sp>
      </p:grpSp>
      <p:grpSp>
        <p:nvGrpSpPr>
          <p:cNvPr id="14" name="Group 13"/>
          <p:cNvGrpSpPr/>
          <p:nvPr/>
        </p:nvGrpSpPr>
        <p:grpSpPr>
          <a:xfrm>
            <a:off x="9972053" y="2443819"/>
            <a:ext cx="1753294" cy="1753294"/>
            <a:chOff x="7332409" y="1112210"/>
            <a:chExt cx="1289304" cy="1289304"/>
          </a:xfrm>
        </p:grpSpPr>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32409" y="1112210"/>
              <a:ext cx="1289304" cy="1289304"/>
            </a:xfrm>
            <a:prstGeom prst="rect">
              <a:avLst/>
            </a:prstGeom>
          </p:spPr>
        </p:pic>
        <p:sp>
          <p:nvSpPr>
            <p:cNvPr id="32" name="Rectangle 31"/>
            <p:cNvSpPr/>
            <p:nvPr/>
          </p:nvSpPr>
          <p:spPr bwMode="auto">
            <a:xfrm>
              <a:off x="7332409" y="1743251"/>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0"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Pandemic Tracking</a:t>
              </a:r>
            </a:p>
          </p:txBody>
        </p:sp>
      </p:grpSp>
      <p:grpSp>
        <p:nvGrpSpPr>
          <p:cNvPr id="23" name="Group 22"/>
          <p:cNvGrpSpPr/>
          <p:nvPr/>
        </p:nvGrpSpPr>
        <p:grpSpPr>
          <a:xfrm>
            <a:off x="9972053" y="4518755"/>
            <a:ext cx="1753294" cy="1753294"/>
            <a:chOff x="7337425" y="2649140"/>
            <a:chExt cx="1289304" cy="1289304"/>
          </a:xfrm>
        </p:grpSpPr>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37425" y="2649140"/>
              <a:ext cx="1289304" cy="1289304"/>
            </a:xfrm>
            <a:prstGeom prst="rect">
              <a:avLst/>
            </a:prstGeom>
          </p:spPr>
        </p:pic>
        <p:sp>
          <p:nvSpPr>
            <p:cNvPr id="33" name="Rectangle 32"/>
            <p:cNvSpPr/>
            <p:nvPr/>
          </p:nvSpPr>
          <p:spPr bwMode="auto">
            <a:xfrm>
              <a:off x="7337425" y="3280181"/>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25" tIns="124331" rIns="0" bIns="124331"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Economic Forecasting</a:t>
              </a:r>
            </a:p>
          </p:txBody>
        </p:sp>
      </p:grpSp>
      <p:grpSp>
        <p:nvGrpSpPr>
          <p:cNvPr id="19" name="Group 18"/>
          <p:cNvGrpSpPr/>
          <p:nvPr/>
        </p:nvGrpSpPr>
        <p:grpSpPr>
          <a:xfrm>
            <a:off x="7679347" y="4525393"/>
            <a:ext cx="1746473" cy="1746657"/>
            <a:chOff x="5657000" y="2648870"/>
            <a:chExt cx="1284288" cy="1284423"/>
          </a:xfrm>
        </p:grpSpPr>
        <p:pic>
          <p:nvPicPr>
            <p:cNvPr id="35" name="Picture 3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5657000" y="2648870"/>
              <a:ext cx="1284288" cy="128442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bwMode="auto">
            <a:xfrm>
              <a:off x="5657000" y="3275030"/>
              <a:ext cx="1284288" cy="658263"/>
            </a:xfrm>
            <a:prstGeom prst="rect">
              <a:avLst/>
            </a:prstGeom>
            <a:gradFill flip="none" rotWithShape="1">
              <a:gsLst>
                <a:gs pos="0">
                  <a:srgbClr val="000000"/>
                </a:gs>
                <a:gs pos="50000">
                  <a:srgbClr val="000000">
                    <a:alpha val="60000"/>
                  </a:srgbClr>
                </a:gs>
                <a:gs pos="100000">
                  <a:srgbClr val="000000">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124347" rIns="124342" bIns="124347" numCol="1" rtlCol="0" anchor="b" anchorCtr="0" compatLnSpc="1">
              <a:prstTxWarp prst="textNoShape">
                <a:avLst/>
              </a:prstTxWarp>
            </a:bodyPr>
            <a:lstStyle/>
            <a:p>
              <a:pPr>
                <a:spcAft>
                  <a:spcPts val="816"/>
                </a:spcAft>
              </a:pPr>
              <a:r>
                <a:rPr lang="en-US" sz="1632" dirty="0">
                  <a:solidFill>
                    <a:srgbClr val="FFFFFF"/>
                  </a:solidFill>
                  <a:cs typeface="Segoe UI" pitchFamily="34" charset="0"/>
                </a:rPr>
                <a:t>Fraud </a:t>
              </a:r>
              <a:br>
                <a:rPr lang="en-US" sz="1632" dirty="0">
                  <a:solidFill>
                    <a:srgbClr val="FFFFFF"/>
                  </a:solidFill>
                  <a:cs typeface="Segoe UI" pitchFamily="34" charset="0"/>
                </a:rPr>
              </a:br>
              <a:r>
                <a:rPr lang="en-US" sz="1632" dirty="0">
                  <a:solidFill>
                    <a:srgbClr val="FFFFFF"/>
                  </a:solidFill>
                  <a:cs typeface="Segoe UI" pitchFamily="34" charset="0"/>
                </a:rPr>
                <a:t>Detection</a:t>
              </a:r>
            </a:p>
          </p:txBody>
        </p:sp>
      </p:grpSp>
      <p:sp>
        <p:nvSpPr>
          <p:cNvPr id="22" name="Content Placeholder 21"/>
          <p:cNvSpPr>
            <a:spLocks noGrp="1"/>
          </p:cNvSpPr>
          <p:nvPr>
            <p:ph idx="10"/>
          </p:nvPr>
        </p:nvSpPr>
        <p:spPr>
          <a:xfrm>
            <a:off x="882" y="18"/>
            <a:ext cx="12434711" cy="2127159"/>
          </a:xfrm>
        </p:spPr>
        <p:txBody>
          <a:bodyPr/>
          <a:lstStyle/>
          <a:p>
            <a:pPr marL="536589" lvl="1" indent="0">
              <a:buNone/>
            </a:pPr>
            <a:r>
              <a:rPr lang="en-US" sz="4352" b="1" dirty="0">
                <a:ln w="3175">
                  <a:noFill/>
                </a:ln>
                <a:solidFill>
                  <a:srgbClr val="FFFFFF"/>
                </a:solidFill>
                <a:cs typeface="Arial" charset="0"/>
              </a:rPr>
              <a:t>A </a:t>
            </a:r>
            <a:r>
              <a:rPr lang="en-US" sz="4352" b="1" dirty="0">
                <a:ln w="3175">
                  <a:noFill/>
                </a:ln>
                <a:latin typeface="Segoe UI" pitchFamily="34" charset="0"/>
                <a:cs typeface="Segoe UI" pitchFamily="34" charset="0"/>
              </a:rPr>
              <a:t>New Set of Questions </a:t>
            </a:r>
            <a:r>
              <a:rPr lang="en-US" sz="4352" b="1" dirty="0">
                <a:ln w="3175">
                  <a:noFill/>
                </a:ln>
                <a:cs typeface="Arial" charset="0"/>
              </a:rPr>
              <a:t>are Being Asked by Government Leaders</a:t>
            </a:r>
            <a:endParaRPr lang="en-US" sz="3808" b="1" dirty="0"/>
          </a:p>
        </p:txBody>
      </p:sp>
    </p:spTree>
    <p:extLst>
      <p:ext uri="{BB962C8B-B14F-4D97-AF65-F5344CB8AC3E}">
        <p14:creationId xmlns:p14="http://schemas.microsoft.com/office/powerpoint/2010/main" val="407759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88796" y="3730414"/>
            <a:ext cx="1813006" cy="2704275"/>
          </a:xfrm>
          <a:prstGeom prst="rect">
            <a:avLst/>
          </a:prstGeom>
          <a:solidFill>
            <a:srgbClr val="0E715F"/>
          </a:solidFill>
          <a:ln w="9525" cap="flat" cmpd="sng" algn="ctr">
            <a:noFill/>
            <a:prstDash val="solid"/>
          </a:ln>
          <a:effectLst/>
        </p:spPr>
        <p:txBody>
          <a:bodyPr lIns="124314" tIns="62157" rIns="124314" bIns="62157" rtlCol="0" anchor="t">
            <a:noAutofit/>
          </a:bodyPr>
          <a:lstStyle/>
          <a:p>
            <a:pPr defTabSz="621591">
              <a:spcBef>
                <a:spcPts val="1632"/>
              </a:spcBef>
              <a:defRPr/>
            </a:pPr>
            <a:endParaRPr lang="en-US" sz="2176" kern="0" dirty="0">
              <a:solidFill>
                <a:srgbClr val="FFFFFF"/>
              </a:solidFill>
              <a:latin typeface="Segoe UI Semibold"/>
            </a:endParaRPr>
          </a:p>
        </p:txBody>
      </p:sp>
      <p:sp>
        <p:nvSpPr>
          <p:cNvPr id="4" name="Title 1"/>
          <p:cNvSpPr txBox="1">
            <a:spLocks/>
          </p:cNvSpPr>
          <p:nvPr/>
        </p:nvSpPr>
        <p:spPr>
          <a:xfrm>
            <a:off x="412362" y="1277761"/>
            <a:ext cx="2486942" cy="2486942"/>
          </a:xfrm>
          <a:prstGeom prst="rect">
            <a:avLst/>
          </a:prstGeom>
          <a:solidFill>
            <a:srgbClr val="0A5BBA"/>
          </a:solidFill>
        </p:spPr>
        <p:txBody>
          <a:bodyPr vert="horz" lIns="248694" tIns="186521" rIns="124347" bIns="62174" rtlCol="0" anchor="t" anchorCtr="0">
            <a:normAutofit/>
          </a:bodyPr>
          <a:lstStyle>
            <a:lvl1pPr eaLnBrk="1" hangingPunct="1">
              <a:defRPr sz="2000" kern="800" baseline="0">
                <a:solidFill>
                  <a:schemeClr val="tx1"/>
                </a:solidFill>
                <a:latin typeface="+mn-lt"/>
                <a:cs typeface="Segoe UI Light"/>
              </a:defRPr>
            </a:lvl1pPr>
          </a:lstStyle>
          <a:p>
            <a:pPr defTabSz="1243493">
              <a:defRPr/>
            </a:pPr>
            <a:r>
              <a:rPr lang="en-US" sz="2720" dirty="0">
                <a:solidFill>
                  <a:srgbClr val="FFFFFF"/>
                </a:solidFill>
              </a:rPr>
              <a:t>What Analysts are Saying</a:t>
            </a:r>
          </a:p>
        </p:txBody>
      </p:sp>
      <p:sp>
        <p:nvSpPr>
          <p:cNvPr id="5" name="Rectangle 4"/>
          <p:cNvSpPr/>
          <p:nvPr/>
        </p:nvSpPr>
        <p:spPr>
          <a:xfrm>
            <a:off x="7323439" y="1244057"/>
            <a:ext cx="5119860" cy="2438155"/>
          </a:xfrm>
          <a:prstGeom prst="rect">
            <a:avLst/>
          </a:prstGeom>
          <a:solidFill>
            <a:srgbClr val="002050"/>
          </a:solidFill>
          <a:ln w="9525" cap="flat" cmpd="sng" algn="ctr">
            <a:noFill/>
            <a:prstDash val="solid"/>
          </a:ln>
          <a:effectLst/>
        </p:spPr>
        <p:txBody>
          <a:bodyPr lIns="186472" tIns="124314" rIns="186472" bIns="124314" rtlCol="0" anchor="t"/>
          <a:lstStyle/>
          <a:p>
            <a:pPr defTabSz="621591">
              <a:spcBef>
                <a:spcPts val="1088"/>
              </a:spcBef>
              <a:defRPr/>
            </a:pPr>
            <a:r>
              <a:rPr lang="en-US" sz="2176" kern="0" dirty="0">
                <a:solidFill>
                  <a:srgbClr val="FFFFFF"/>
                </a:solidFill>
              </a:rPr>
              <a:t>“The bundling and pricing of Microsoft’s BI products makes an economically attractive offering that will be considered by many organizations…Microsoft's large development community will further the platform”</a:t>
            </a:r>
          </a:p>
        </p:txBody>
      </p:sp>
      <p:sp>
        <p:nvSpPr>
          <p:cNvPr id="6" name="Rectangle 5"/>
          <p:cNvSpPr/>
          <p:nvPr/>
        </p:nvSpPr>
        <p:spPr>
          <a:xfrm>
            <a:off x="7323439" y="3730414"/>
            <a:ext cx="5110534" cy="2704275"/>
          </a:xfrm>
          <a:prstGeom prst="rect">
            <a:avLst/>
          </a:prstGeom>
          <a:solidFill>
            <a:srgbClr val="0E715F"/>
          </a:solidFill>
          <a:ln w="9525" cap="flat" cmpd="sng" algn="ctr">
            <a:noFill/>
            <a:prstDash val="solid"/>
          </a:ln>
          <a:effectLst/>
        </p:spPr>
        <p:txBody>
          <a:bodyPr lIns="186472" tIns="124314" rIns="186472" bIns="124314" rtlCol="0" anchor="t">
            <a:noAutofit/>
          </a:bodyPr>
          <a:lstStyle/>
          <a:p>
            <a:pPr defTabSz="621591">
              <a:spcBef>
                <a:spcPts val="1088"/>
              </a:spcBef>
              <a:defRPr/>
            </a:pPr>
            <a:r>
              <a:rPr lang="en-US" sz="2040" kern="0" dirty="0">
                <a:solidFill>
                  <a:srgbClr val="FFFFFF"/>
                </a:solidFill>
              </a:rPr>
              <a:t>“Microsoft has built on its broad, omnipresent, SQL Server-based BI functionality, which already includes Integration Services, Reporting Services, and Analysis Services…Think of this as Excel on steroids. If you are already using Excel (and who isn’t?) look no further for your self-service BI platform”</a:t>
            </a:r>
            <a:endParaRPr lang="en-US" sz="2176" kern="0" dirty="0">
              <a:solidFill>
                <a:srgbClr val="FFFFFF"/>
              </a:solidFill>
            </a:endParaRPr>
          </a:p>
        </p:txBody>
      </p:sp>
      <p:pic>
        <p:nvPicPr>
          <p:cNvPr id="7" name="Picture 6"/>
          <p:cNvPicPr>
            <a:picLocks noChangeAspect="1"/>
          </p:cNvPicPr>
          <p:nvPr/>
        </p:nvPicPr>
        <p:blipFill>
          <a:blip r:embed="rId3"/>
          <a:stretch>
            <a:fillRect/>
          </a:stretch>
        </p:blipFill>
        <p:spPr>
          <a:xfrm>
            <a:off x="4339107" y="1254443"/>
            <a:ext cx="2975006" cy="2451870"/>
          </a:xfrm>
          <a:prstGeom prst="rect">
            <a:avLst/>
          </a:prstGeom>
        </p:spPr>
      </p:pic>
      <p:pic>
        <p:nvPicPr>
          <p:cNvPr id="8" name="Picture 7"/>
          <p:cNvPicPr>
            <a:picLocks noChangeAspect="1"/>
          </p:cNvPicPr>
          <p:nvPr/>
        </p:nvPicPr>
        <p:blipFill>
          <a:blip r:embed="rId4"/>
          <a:stretch>
            <a:fillRect/>
          </a:stretch>
        </p:blipFill>
        <p:spPr>
          <a:xfrm>
            <a:off x="4329781" y="3721088"/>
            <a:ext cx="2975006" cy="27042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4638" y="2656949"/>
            <a:ext cx="1360365" cy="54833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59" y="2640979"/>
            <a:ext cx="905231" cy="564309"/>
          </a:xfrm>
          <a:prstGeom prst="rect">
            <a:avLst/>
          </a:prstGeom>
        </p:spPr>
      </p:pic>
      <p:sp>
        <p:nvSpPr>
          <p:cNvPr id="12" name="Rectangle 11"/>
          <p:cNvSpPr/>
          <p:nvPr/>
        </p:nvSpPr>
        <p:spPr>
          <a:xfrm>
            <a:off x="2795302" y="1582375"/>
            <a:ext cx="1924919" cy="427168"/>
          </a:xfrm>
          <a:prstGeom prst="rect">
            <a:avLst/>
          </a:prstGeom>
        </p:spPr>
        <p:txBody>
          <a:bodyPr wrap="square">
            <a:spAutoFit/>
          </a:bodyPr>
          <a:lstStyle/>
          <a:p>
            <a:pPr defTabSz="1109786">
              <a:defRPr/>
            </a:pPr>
            <a:r>
              <a:rPr lang="en-US" sz="2176" kern="0" dirty="0" smtClean="0">
                <a:solidFill>
                  <a:srgbClr val="FFFFFF"/>
                </a:solidFill>
              </a:rPr>
              <a:t>“</a:t>
            </a:r>
            <a:endParaRPr lang="en-US" sz="2176" kern="0" dirty="0">
              <a:solidFill>
                <a:srgbClr val="FF0000"/>
              </a:solidFill>
            </a:endParaRPr>
          </a:p>
        </p:txBody>
      </p:sp>
      <p:sp>
        <p:nvSpPr>
          <p:cNvPr id="13" name="Rectangle 12"/>
          <p:cNvSpPr/>
          <p:nvPr/>
        </p:nvSpPr>
        <p:spPr>
          <a:xfrm>
            <a:off x="2542874" y="3860293"/>
            <a:ext cx="1721625" cy="2164439"/>
          </a:xfrm>
          <a:prstGeom prst="rect">
            <a:avLst/>
          </a:prstGeom>
        </p:spPr>
        <p:txBody>
          <a:bodyPr wrap="square">
            <a:spAutoFit/>
          </a:bodyPr>
          <a:lstStyle/>
          <a:p>
            <a:pPr defTabSz="1109786">
              <a:defRPr/>
            </a:pPr>
            <a:r>
              <a:rPr lang="en-US" sz="2244" kern="0" dirty="0">
                <a:solidFill>
                  <a:srgbClr val="FFFFFF"/>
                </a:solidFill>
              </a:rPr>
              <a:t>“Microsoft Named a Self-Service Business Intelligence Leader” </a:t>
            </a:r>
          </a:p>
        </p:txBody>
      </p:sp>
      <p:sp>
        <p:nvSpPr>
          <p:cNvPr id="14" name="Rectangle 13"/>
          <p:cNvSpPr/>
          <p:nvPr/>
        </p:nvSpPr>
        <p:spPr>
          <a:xfrm>
            <a:off x="2751803" y="5932637"/>
            <a:ext cx="1604078" cy="469039"/>
          </a:xfrm>
          <a:prstGeom prst="rect">
            <a:avLst/>
          </a:prstGeom>
        </p:spPr>
        <p:txBody>
          <a:bodyPr wrap="square">
            <a:spAutoFit/>
          </a:bodyPr>
          <a:lstStyle/>
          <a:p>
            <a:pPr defTabSz="1109786">
              <a:spcBef>
                <a:spcPts val="1224"/>
              </a:spcBef>
              <a:defRPr/>
            </a:pPr>
            <a:r>
              <a:rPr lang="en-US" sz="2448" kern="0" dirty="0">
                <a:solidFill>
                  <a:srgbClr val="FFFFFF"/>
                </a:solidFill>
              </a:rPr>
              <a:t>-Forrester</a:t>
            </a:r>
          </a:p>
        </p:txBody>
      </p:sp>
      <p:sp>
        <p:nvSpPr>
          <p:cNvPr id="15" name="Down Arrow 14"/>
          <p:cNvSpPr/>
          <p:nvPr/>
        </p:nvSpPr>
        <p:spPr bwMode="auto">
          <a:xfrm>
            <a:off x="6070497" y="1066170"/>
            <a:ext cx="659040" cy="595895"/>
          </a:xfrm>
          <a:prstGeom prst="downArrow">
            <a:avLst/>
          </a:prstGeom>
          <a:gradFill rotWithShape="1">
            <a:gsLst>
              <a:gs pos="0">
                <a:srgbClr val="66CC33">
                  <a:shade val="45000"/>
                  <a:satMod val="155000"/>
                </a:srgbClr>
              </a:gs>
              <a:gs pos="60000">
                <a:srgbClr val="66CC33">
                  <a:shade val="95000"/>
                  <a:satMod val="150000"/>
                </a:srgbClr>
              </a:gs>
              <a:gs pos="100000">
                <a:srgbClr val="66CC33">
                  <a:tint val="87000"/>
                  <a:satMod val="250000"/>
                </a:srgbClr>
              </a:gs>
            </a:gsLst>
            <a:lin ang="16200000" scaled="0"/>
          </a:gradFill>
          <a:ln>
            <a:noFill/>
            <a:headEnd type="none" w="med" len="med"/>
            <a:tailEnd type="none" w="med" len="med"/>
          </a:ln>
          <a:effectLst>
            <a:outerShdw blurRad="65532" dist="38100" dir="5400000" rotWithShape="0">
              <a:srgbClr val="000000">
                <a:alpha val="40000"/>
              </a:srgbClr>
            </a:outerShdw>
          </a:effectLst>
          <a:scene3d>
            <a:camera prst="orthographicFront">
              <a:rot lat="0" lon="0" rev="0"/>
            </a:camera>
            <a:lightRig rig="threePt" dir="tl"/>
          </a:scene3d>
          <a:sp3d prstMaterial="matte"/>
        </p:spPr>
        <p:txBody>
          <a:bodyPr vert="horz" wrap="square" lIns="124342" tIns="62171" rIns="124342" bIns="62171" numCol="1" rtlCol="0" anchor="ctr" anchorCtr="0" compatLnSpc="1">
            <a:prstTxWarp prst="textNoShape">
              <a:avLst/>
            </a:prstTxWarp>
          </a:bodyPr>
          <a:lstStyle/>
          <a:p>
            <a:pPr algn="ctr" defTabSz="1243083" fontAlgn="base">
              <a:spcBef>
                <a:spcPct val="0"/>
              </a:spcBef>
              <a:spcAft>
                <a:spcPct val="0"/>
              </a:spcAft>
              <a:defRPr/>
            </a:pPr>
            <a:endParaRPr lang="en-US" sz="3264" kern="0" dirty="0" smtClean="0">
              <a:gradFill>
                <a:gsLst>
                  <a:gs pos="0">
                    <a:srgbClr val="000000"/>
                  </a:gs>
                  <a:gs pos="100000">
                    <a:srgbClr val="000000"/>
                  </a:gs>
                </a:gsLst>
                <a:lin ang="5400000" scaled="0"/>
              </a:gradFill>
            </a:endParaRPr>
          </a:p>
        </p:txBody>
      </p:sp>
      <p:sp>
        <p:nvSpPr>
          <p:cNvPr id="17" name="Rectangle 16"/>
          <p:cNvSpPr/>
          <p:nvPr/>
        </p:nvSpPr>
        <p:spPr>
          <a:xfrm>
            <a:off x="3144269" y="2618064"/>
            <a:ext cx="1296334" cy="369332"/>
          </a:xfrm>
          <a:prstGeom prst="rect">
            <a:avLst/>
          </a:prstGeom>
        </p:spPr>
        <p:txBody>
          <a:bodyPr wrap="square">
            <a:spAutoFit/>
          </a:bodyPr>
          <a:lstStyle/>
          <a:p>
            <a:pPr defTabSz="816079">
              <a:spcBef>
                <a:spcPts val="900"/>
              </a:spcBef>
              <a:defRPr/>
            </a:pPr>
            <a:r>
              <a:rPr lang="en-US" kern="0" dirty="0">
                <a:solidFill>
                  <a:srgbClr val="FFFFFF"/>
                </a:solidFill>
              </a:rPr>
              <a:t>-</a:t>
            </a:r>
            <a:r>
              <a:rPr lang="en-US" kern="0" dirty="0" smtClean="0">
                <a:solidFill>
                  <a:srgbClr val="363535"/>
                </a:solidFill>
              </a:rPr>
              <a:t>Gartner</a:t>
            </a:r>
          </a:p>
        </p:txBody>
      </p:sp>
      <p:sp>
        <p:nvSpPr>
          <p:cNvPr id="18" name="Rectangle 17"/>
          <p:cNvSpPr/>
          <p:nvPr/>
        </p:nvSpPr>
        <p:spPr>
          <a:xfrm>
            <a:off x="3025093" y="1439722"/>
            <a:ext cx="1415510" cy="1077218"/>
          </a:xfrm>
          <a:prstGeom prst="rect">
            <a:avLst/>
          </a:prstGeom>
        </p:spPr>
        <p:txBody>
          <a:bodyPr wrap="square">
            <a:spAutoFit/>
          </a:bodyPr>
          <a:lstStyle/>
          <a:p>
            <a:pPr defTabSz="816079">
              <a:defRPr/>
            </a:pPr>
            <a:r>
              <a:rPr lang="en-US" sz="1600" kern="0" dirty="0" smtClean="0">
                <a:solidFill>
                  <a:srgbClr val="FFFFFF"/>
                </a:solidFill>
              </a:rPr>
              <a:t>“</a:t>
            </a:r>
            <a:r>
              <a:rPr lang="en-US" sz="1600" kern="0" dirty="0" smtClean="0">
                <a:solidFill>
                  <a:srgbClr val="363535"/>
                </a:solidFill>
              </a:rPr>
              <a:t>Microsoft has been positioned as a Leader “</a:t>
            </a:r>
          </a:p>
        </p:txBody>
      </p:sp>
    </p:spTree>
    <p:extLst>
      <p:ext uri="{BB962C8B-B14F-4D97-AF65-F5344CB8AC3E}">
        <p14:creationId xmlns:p14="http://schemas.microsoft.com/office/powerpoint/2010/main" val="293630932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a:t>Infrastructure</a:t>
            </a:r>
            <a:r>
              <a:rPr lang="hu-HU" dirty="0"/>
              <a:t> and </a:t>
            </a:r>
            <a:r>
              <a:rPr lang="hu-HU" dirty="0" err="1"/>
              <a:t>Architecture</a:t>
            </a:r>
            <a:endParaRPr lang="hu-HU" dirty="0"/>
          </a:p>
        </p:txBody>
      </p:sp>
      <p:pic>
        <p:nvPicPr>
          <p:cNvPr id="3" name="Picture 2" descr="http://www.microsoft.com/global/en-us/sqlserver/PublishingImages/AS_gal3.png"/>
          <p:cNvPicPr/>
          <p:nvPr/>
        </p:nvPicPr>
        <p:blipFill>
          <a:blip r:embed="rId2">
            <a:extLst>
              <a:ext uri="{28A0092B-C50C-407E-A947-70E740481C1C}">
                <a14:useLocalDpi xmlns:a14="http://schemas.microsoft.com/office/drawing/2010/main" val="0"/>
              </a:ext>
            </a:extLst>
          </a:blip>
          <a:srcRect/>
          <a:stretch>
            <a:fillRect/>
          </a:stretch>
        </p:blipFill>
        <p:spPr bwMode="auto">
          <a:xfrm>
            <a:off x="2063057" y="1379913"/>
            <a:ext cx="8312728" cy="5170516"/>
          </a:xfrm>
          <a:prstGeom prst="rect">
            <a:avLst/>
          </a:prstGeom>
          <a:noFill/>
          <a:extLst/>
        </p:spPr>
      </p:pic>
    </p:spTree>
    <p:extLst>
      <p:ext uri="{BB962C8B-B14F-4D97-AF65-F5344CB8AC3E}">
        <p14:creationId xmlns:p14="http://schemas.microsoft.com/office/powerpoint/2010/main" val="238045035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1765" y="993"/>
            <a:ext cx="12432948" cy="1773472"/>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13748" fontAlgn="base">
              <a:lnSpc>
                <a:spcPct val="90000"/>
              </a:lnSpc>
              <a:spcBef>
                <a:spcPct val="0"/>
              </a:spcBef>
              <a:spcAft>
                <a:spcPct val="0"/>
              </a:spcAft>
            </a:pPr>
            <a:endParaRPr lang="en-US" sz="2000" dirty="0" err="1">
              <a:gradFill>
                <a:gsLst>
                  <a:gs pos="1250">
                    <a:srgbClr val="EFEFEF"/>
                  </a:gs>
                  <a:gs pos="10417">
                    <a:srgbClr val="EFEFEF"/>
                  </a:gs>
                </a:gsLst>
                <a:lin ang="5400000" scaled="0"/>
              </a:gradFill>
            </a:endParaRPr>
          </a:p>
        </p:txBody>
      </p:sp>
      <p:pic>
        <p:nvPicPr>
          <p:cNvPr id="3" name="Picture 2"/>
          <p:cNvPicPr preferRelativeResize="0">
            <a:picLocks/>
          </p:cNvPicPr>
          <p:nvPr/>
        </p:nvPicPr>
        <p:blipFill rotWithShape="1">
          <a:blip r:embed="rId3" cstate="print">
            <a:extLst>
              <a:ext uri="{28A0092B-C50C-407E-A947-70E740481C1C}">
                <a14:useLocalDpi xmlns:a14="http://schemas.microsoft.com/office/drawing/2010/main" val="0"/>
              </a:ext>
            </a:extLst>
          </a:blip>
          <a:srcRect r="19854"/>
          <a:stretch/>
        </p:blipFill>
        <p:spPr>
          <a:xfrm>
            <a:off x="2853749" y="4533470"/>
            <a:ext cx="1653764" cy="1258658"/>
          </a:xfrm>
          <a:prstGeom prst="rect">
            <a:avLst/>
          </a:prstGeom>
        </p:spPr>
      </p:pic>
      <p:pic>
        <p:nvPicPr>
          <p:cNvPr id="5" name="Picture 4"/>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4583970" y="4533470"/>
            <a:ext cx="1653764" cy="1258658"/>
          </a:xfrm>
          <a:prstGeom prst="rect">
            <a:avLst/>
          </a:prstGeom>
          <a:noFill/>
          <a:ln>
            <a:noFill/>
          </a:ln>
        </p:spPr>
      </p:pic>
      <p:pic>
        <p:nvPicPr>
          <p:cNvPr id="9" name="1 - Pic Apps" descr="\\SFP\Resources\Microsoft Presentation Resources\DVD_Art_08-10-2010\Artwork_Imagery\Hardware Photos\Microsoft HW\Surface\Surface Application Screens\Surface Screenshot Music App.jpg"/>
          <p:cNvPicPr preferRelativeResize="0">
            <a:picLocks noChangeArrowheads="1"/>
          </p:cNvPicPr>
          <p:nvPr/>
        </p:nvPicPr>
        <p:blipFill rotWithShape="1">
          <a:blip r:embed="rId5" cstate="screen">
            <a:lum bright="-10000"/>
            <a:extLst>
              <a:ext uri="{28A0092B-C50C-407E-A947-70E740481C1C}">
                <a14:useLocalDpi xmlns:a14="http://schemas.microsoft.com/office/drawing/2010/main"/>
              </a:ext>
            </a:extLst>
          </a:blip>
          <a:stretch/>
        </p:blipFill>
        <p:spPr bwMode="auto">
          <a:xfrm>
            <a:off x="1123527" y="4533470"/>
            <a:ext cx="1653764" cy="12586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6 - pic movie"/>
          <p:cNvPicPr preferRelativeResize="0">
            <a:picLocks noChangeArrowheads="1"/>
          </p:cNvPicPr>
          <p:nvPr/>
        </p:nvPicPr>
        <p:blipFill>
          <a:blip r:embed="rId6" cstate="print">
            <a:lum bright="-10000" contrast="10000"/>
            <a:extLst>
              <a:ext uri="{28A0092B-C50C-407E-A947-70E740481C1C}">
                <a14:useLocalDpi xmlns:a14="http://schemas.microsoft.com/office/drawing/2010/main" val="0"/>
              </a:ext>
            </a:extLst>
          </a:blip>
          <a:stretch>
            <a:fillRect/>
          </a:stretch>
        </p:blipFill>
        <p:spPr bwMode="auto">
          <a:xfrm>
            <a:off x="6314189" y="4533470"/>
            <a:ext cx="1653764" cy="12586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1123527" y="3143988"/>
            <a:ext cx="1653764" cy="1310928"/>
          </a:xfrm>
          <a:prstGeom prst="rect">
            <a:avLst/>
          </a:prstGeom>
          <a:solidFill>
            <a:srgbClr val="68217A"/>
          </a:solidFill>
          <a:ln w="25400" cap="flat" cmpd="sng" algn="ctr">
            <a:noFill/>
            <a:prstDash val="solid"/>
            <a:headEnd type="none" w="med" len="med"/>
            <a:tailEnd type="none" w="med" len="med"/>
          </a:ln>
          <a:effectLst/>
        </p:spPr>
        <p:txBody>
          <a:bodyPr rot="0" spcFirstLastPara="0" vertOverflow="overflow" horzOverflow="overflow" vert="horz" wrap="square" lIns="96798" tIns="38732" rIns="96798" bIns="96798" numCol="1" spcCol="0" rtlCol="0" fromWordArt="0" anchor="t" anchorCtr="0" forceAA="0" compatLnSpc="1">
            <a:prstTxWarp prst="textNoShape">
              <a:avLst/>
            </a:prstTxWarp>
            <a:noAutofit/>
          </a:bodyPr>
          <a:lstStyle/>
          <a:p>
            <a:pPr defTabSz="967574" fontAlgn="base">
              <a:lnSpc>
                <a:spcPct val="90000"/>
              </a:lnSpc>
              <a:spcBef>
                <a:spcPct val="0"/>
              </a:spcBef>
              <a:spcAft>
                <a:spcPct val="0"/>
              </a:spcAft>
              <a:defRPr/>
            </a:pPr>
            <a:r>
              <a:rPr lang="en-US" sz="1632" kern="0" dirty="0">
                <a:gradFill>
                  <a:gsLst>
                    <a:gs pos="0">
                      <a:srgbClr val="FFFFFF"/>
                    </a:gs>
                    <a:gs pos="100000">
                      <a:srgbClr val="FFFFFF"/>
                    </a:gs>
                  </a:gsLst>
                  <a:lin ang="5400000" scaled="0"/>
                </a:gradFill>
              </a:rPr>
              <a:t>Versus 5% </a:t>
            </a:r>
            <a:br>
              <a:rPr lang="en-US" sz="1632" kern="0" dirty="0">
                <a:gradFill>
                  <a:gsLst>
                    <a:gs pos="0">
                      <a:srgbClr val="FFFFFF"/>
                    </a:gs>
                    <a:gs pos="100000">
                      <a:srgbClr val="FFFFFF"/>
                    </a:gs>
                  </a:gsLst>
                  <a:lin ang="5400000" scaled="0"/>
                </a:gradFill>
              </a:rPr>
            </a:br>
            <a:r>
              <a:rPr lang="en-US" sz="1632" kern="0" dirty="0">
                <a:gradFill>
                  <a:gsLst>
                    <a:gs pos="0">
                      <a:srgbClr val="FFFFFF"/>
                    </a:gs>
                    <a:gs pos="100000">
                      <a:srgbClr val="FFFFFF"/>
                    </a:gs>
                  </a:gsLst>
                  <a:lin ang="5400000" scaled="0"/>
                </a:gradFill>
              </a:rPr>
              <a:t>IT spending growth</a:t>
            </a:r>
          </a:p>
        </p:txBody>
      </p:sp>
      <p:sp>
        <p:nvSpPr>
          <p:cNvPr id="13" name="Rectangle 12"/>
          <p:cNvSpPr/>
          <p:nvPr/>
        </p:nvSpPr>
        <p:spPr bwMode="auto">
          <a:xfrm>
            <a:off x="1123527" y="2022878"/>
            <a:ext cx="1653764" cy="1047820"/>
          </a:xfrm>
          <a:prstGeom prst="rect">
            <a:avLst/>
          </a:prstGeom>
          <a:solidFill>
            <a:srgbClr val="68217A"/>
          </a:solidFill>
          <a:ln w="25400" cap="flat" cmpd="sng" algn="ctr">
            <a:noFill/>
            <a:prstDash val="solid"/>
            <a:headEnd type="none" w="med" len="med"/>
            <a:tailEnd type="none" w="med" len="med"/>
          </a:ln>
          <a:effectLst/>
        </p:spPr>
        <p:txBody>
          <a:bodyPr rot="0" spcFirstLastPara="0" vertOverflow="overflow" horzOverflow="overflow" vert="horz" wrap="square" lIns="96798" tIns="193595" rIns="96798" bIns="74481" numCol="1" spcCol="0" rtlCol="0" fromWordArt="0" anchor="b" anchorCtr="0" forceAA="0" compatLnSpc="1">
            <a:prstTxWarp prst="textNoShape">
              <a:avLst/>
            </a:prstTxWarp>
            <a:noAutofit/>
          </a:bodyPr>
          <a:lstStyle/>
          <a:p>
            <a:pPr defTabSz="967574" fontAlgn="base">
              <a:lnSpc>
                <a:spcPct val="80000"/>
              </a:lnSpc>
              <a:spcBef>
                <a:spcPct val="0"/>
              </a:spcBef>
              <a:spcAft>
                <a:spcPct val="0"/>
              </a:spcAft>
              <a:defRPr/>
            </a:pPr>
            <a:r>
              <a:rPr lang="en-US" sz="3806" b="1" kern="0" dirty="0">
                <a:gradFill>
                  <a:gsLst>
                    <a:gs pos="0">
                      <a:srgbClr val="FFFFFF"/>
                    </a:gs>
                    <a:gs pos="100000">
                      <a:srgbClr val="FFFFFF"/>
                    </a:gs>
                  </a:gsLst>
                  <a:lin ang="5400000" scaled="0"/>
                </a:gradFill>
              </a:rPr>
              <a:t>50%</a:t>
            </a:r>
            <a:r>
              <a:rPr lang="en-US" sz="2174" kern="0" dirty="0">
                <a:gradFill>
                  <a:gsLst>
                    <a:gs pos="0">
                      <a:srgbClr val="FFFFFF"/>
                    </a:gs>
                    <a:gs pos="100000">
                      <a:srgbClr val="FFFFFF"/>
                    </a:gs>
                  </a:gsLst>
                  <a:lin ang="5400000" scaled="0"/>
                </a:gradFill>
              </a:rPr>
              <a:t/>
            </a:r>
            <a:br>
              <a:rPr lang="en-US" sz="2174" kern="0" dirty="0">
                <a:gradFill>
                  <a:gsLst>
                    <a:gs pos="0">
                      <a:srgbClr val="FFFFFF"/>
                    </a:gs>
                    <a:gs pos="100000">
                      <a:srgbClr val="FFFFFF"/>
                    </a:gs>
                  </a:gsLst>
                  <a:lin ang="5400000" scaled="0"/>
                </a:gradFill>
              </a:rPr>
            </a:br>
            <a:r>
              <a:rPr lang="en-US" sz="1496" kern="0" dirty="0">
                <a:gradFill>
                  <a:gsLst>
                    <a:gs pos="0">
                      <a:srgbClr val="FFFFFF"/>
                    </a:gs>
                    <a:gs pos="100000">
                      <a:srgbClr val="FFFFFF"/>
                    </a:gs>
                  </a:gsLst>
                  <a:lin ang="5400000" scaled="0"/>
                </a:gradFill>
              </a:rPr>
              <a:t>global </a:t>
            </a:r>
            <a:br>
              <a:rPr lang="en-US" sz="1496" kern="0" dirty="0">
                <a:gradFill>
                  <a:gsLst>
                    <a:gs pos="0">
                      <a:srgbClr val="FFFFFF"/>
                    </a:gs>
                    <a:gs pos="100000">
                      <a:srgbClr val="FFFFFF"/>
                    </a:gs>
                  </a:gsLst>
                  <a:lin ang="5400000" scaled="0"/>
                </a:gradFill>
              </a:rPr>
            </a:br>
            <a:r>
              <a:rPr lang="en-US" sz="1496" kern="0" dirty="0">
                <a:gradFill>
                  <a:gsLst>
                    <a:gs pos="0">
                      <a:srgbClr val="FFFFFF"/>
                    </a:gs>
                    <a:gs pos="100000">
                      <a:srgbClr val="FFFFFF"/>
                    </a:gs>
                  </a:gsLst>
                  <a:lin ang="5400000" scaled="0"/>
                </a:gradFill>
              </a:rPr>
              <a:t>data growth</a:t>
            </a:r>
          </a:p>
        </p:txBody>
      </p:sp>
      <p:sp>
        <p:nvSpPr>
          <p:cNvPr id="14" name="Rectangle 13"/>
          <p:cNvSpPr/>
          <p:nvPr/>
        </p:nvSpPr>
        <p:spPr bwMode="auto">
          <a:xfrm>
            <a:off x="2853748" y="3143980"/>
            <a:ext cx="1653764" cy="1313385"/>
          </a:xfrm>
          <a:prstGeom prst="rect">
            <a:avLst/>
          </a:prstGeom>
          <a:solidFill>
            <a:srgbClr val="00B0F0"/>
          </a:solidFill>
          <a:ln w="25400" cap="flat" cmpd="sng" algn="ctr">
            <a:noFill/>
            <a:prstDash val="solid"/>
            <a:headEnd type="none" w="med" len="med"/>
            <a:tailEnd type="none" w="med" len="med"/>
          </a:ln>
          <a:effectLst/>
        </p:spPr>
        <p:txBody>
          <a:bodyPr rot="0" spcFirstLastPara="0" vertOverflow="overflow" horzOverflow="overflow" vert="horz" wrap="square" lIns="96798" tIns="38732" rIns="96798" bIns="96798" numCol="1" spcCol="0" rtlCol="0" fromWordArt="0" anchor="t" anchorCtr="0" forceAA="0" compatLnSpc="1">
            <a:prstTxWarp prst="textNoShape">
              <a:avLst/>
            </a:prstTxWarp>
            <a:noAutofit/>
          </a:bodyPr>
          <a:lstStyle/>
          <a:p>
            <a:pPr defTabSz="967574" fontAlgn="base">
              <a:lnSpc>
                <a:spcPct val="90000"/>
              </a:lnSpc>
              <a:spcBef>
                <a:spcPct val="0"/>
              </a:spcBef>
              <a:spcAft>
                <a:spcPct val="0"/>
              </a:spcAft>
              <a:defRPr/>
            </a:pPr>
            <a:r>
              <a:rPr lang="en-US" sz="1632" kern="0" dirty="0">
                <a:gradFill>
                  <a:gsLst>
                    <a:gs pos="0">
                      <a:srgbClr val="FFFFFF"/>
                    </a:gs>
                    <a:gs pos="100000">
                      <a:srgbClr val="FFFFFF"/>
                    </a:gs>
                  </a:gsLst>
                  <a:lin ang="5400000" scaled="0"/>
                </a:gradFill>
              </a:rPr>
              <a:t>Have more data stored per company than the U.S. library</a:t>
            </a:r>
            <a:br>
              <a:rPr lang="en-US" sz="1632" kern="0" dirty="0">
                <a:gradFill>
                  <a:gsLst>
                    <a:gs pos="0">
                      <a:srgbClr val="FFFFFF"/>
                    </a:gs>
                    <a:gs pos="100000">
                      <a:srgbClr val="FFFFFF"/>
                    </a:gs>
                  </a:gsLst>
                  <a:lin ang="5400000" scaled="0"/>
                </a:gradFill>
              </a:rPr>
            </a:br>
            <a:r>
              <a:rPr lang="en-US" sz="1632" kern="0" dirty="0">
                <a:gradFill>
                  <a:gsLst>
                    <a:gs pos="0">
                      <a:srgbClr val="FFFFFF"/>
                    </a:gs>
                    <a:gs pos="100000">
                      <a:srgbClr val="FFFFFF"/>
                    </a:gs>
                  </a:gsLst>
                  <a:lin ang="5400000" scaled="0"/>
                </a:gradFill>
              </a:rPr>
              <a:t>of congress</a:t>
            </a:r>
          </a:p>
        </p:txBody>
      </p:sp>
      <p:grpSp>
        <p:nvGrpSpPr>
          <p:cNvPr id="15" name="Group 14"/>
          <p:cNvGrpSpPr/>
          <p:nvPr/>
        </p:nvGrpSpPr>
        <p:grpSpPr>
          <a:xfrm>
            <a:off x="2853748" y="2022878"/>
            <a:ext cx="1653764" cy="1047820"/>
            <a:chOff x="381000" y="2533158"/>
            <a:chExt cx="1621522" cy="1637421"/>
          </a:xfrm>
          <a:solidFill>
            <a:srgbClr val="00B0F0"/>
          </a:solidFill>
        </p:grpSpPr>
        <p:sp>
          <p:nvSpPr>
            <p:cNvPr id="16" name="Rectangle 15"/>
            <p:cNvSpPr/>
            <p:nvPr/>
          </p:nvSpPr>
          <p:spPr bwMode="auto">
            <a:xfrm>
              <a:off x="381000" y="2533158"/>
              <a:ext cx="1621522" cy="1637421"/>
            </a:xfrm>
            <a:prstGeom prst="rect">
              <a:avLst/>
            </a:prstGeom>
            <a:grpFill/>
            <a:ln w="25400" cap="flat" cmpd="sng" algn="ctr">
              <a:noFill/>
              <a:prstDash val="solid"/>
              <a:headEnd type="none" w="med" len="med"/>
              <a:tailEnd type="none" w="med" len="med"/>
            </a:ln>
            <a:effectLst/>
          </p:spPr>
          <p:txBody>
            <a:bodyPr rot="0" spcFirstLastPara="0" vertOverflow="overflow" horzOverflow="overflow" vert="horz" wrap="square" lIns="124312" tIns="248624" rIns="124312" bIns="124312" numCol="1" spcCol="0" rtlCol="0" fromWordArt="0" anchor="t" anchorCtr="0" forceAA="0" compatLnSpc="1">
              <a:prstTxWarp prst="textNoShape">
                <a:avLst/>
              </a:prstTxWarp>
              <a:noAutofit/>
            </a:bodyPr>
            <a:lstStyle/>
            <a:p>
              <a:pPr defTabSz="967574" fontAlgn="base">
                <a:lnSpc>
                  <a:spcPct val="80000"/>
                </a:lnSpc>
                <a:spcBef>
                  <a:spcPct val="0"/>
                </a:spcBef>
                <a:spcAft>
                  <a:spcPct val="0"/>
                </a:spcAft>
                <a:defRPr/>
              </a:pPr>
              <a:r>
                <a:rPr lang="en-US" sz="3398" b="1" kern="0" dirty="0">
                  <a:gradFill>
                    <a:gsLst>
                      <a:gs pos="0">
                        <a:srgbClr val="FFFFFF"/>
                      </a:gs>
                      <a:gs pos="100000">
                        <a:srgbClr val="FFFFFF"/>
                      </a:gs>
                    </a:gsLst>
                    <a:lin ang="5400000" scaled="0"/>
                  </a:gradFill>
                </a:rPr>
                <a:t>15   17</a:t>
              </a:r>
              <a:r>
                <a:rPr lang="en-US" sz="2174" kern="0" dirty="0">
                  <a:gradFill>
                    <a:gsLst>
                      <a:gs pos="0">
                        <a:srgbClr val="FFFFFF"/>
                      </a:gs>
                      <a:gs pos="100000">
                        <a:srgbClr val="FFFFFF"/>
                      </a:gs>
                    </a:gsLst>
                    <a:lin ang="5400000" scaled="0"/>
                  </a:gradFill>
                </a:rPr>
                <a:t/>
              </a:r>
              <a:br>
                <a:rPr lang="en-US" sz="2174" kern="0" dirty="0">
                  <a:gradFill>
                    <a:gsLst>
                      <a:gs pos="0">
                        <a:srgbClr val="FFFFFF"/>
                      </a:gs>
                      <a:gs pos="100000">
                        <a:srgbClr val="FFFFFF"/>
                      </a:gs>
                    </a:gsLst>
                    <a:lin ang="5400000" scaled="0"/>
                  </a:gradFill>
                </a:rPr>
              </a:br>
              <a:r>
                <a:rPr lang="en-US" sz="1496" kern="0" dirty="0">
                  <a:gradFill>
                    <a:gsLst>
                      <a:gs pos="0">
                        <a:srgbClr val="FFFFFF"/>
                      </a:gs>
                      <a:gs pos="100000">
                        <a:srgbClr val="FFFFFF"/>
                      </a:gs>
                    </a:gsLst>
                    <a:lin ang="5400000" scaled="0"/>
                  </a:gradFill>
                </a:rPr>
                <a:t>U.S. </a:t>
              </a:r>
              <a:br>
                <a:rPr lang="en-US" sz="1496" kern="0" dirty="0">
                  <a:gradFill>
                    <a:gsLst>
                      <a:gs pos="0">
                        <a:srgbClr val="FFFFFF"/>
                      </a:gs>
                      <a:gs pos="100000">
                        <a:srgbClr val="FFFFFF"/>
                      </a:gs>
                    </a:gsLst>
                    <a:lin ang="5400000" scaled="0"/>
                  </a:gradFill>
                </a:rPr>
              </a:br>
              <a:r>
                <a:rPr lang="en-US" sz="1496" kern="0" dirty="0">
                  <a:gradFill>
                    <a:gsLst>
                      <a:gs pos="0">
                        <a:srgbClr val="FFFFFF"/>
                      </a:gs>
                      <a:gs pos="100000">
                        <a:srgbClr val="FFFFFF"/>
                      </a:gs>
                    </a:gsLst>
                    <a:lin ang="5400000" scaled="0"/>
                  </a:gradFill>
                </a:rPr>
                <a:t>business sectors</a:t>
              </a:r>
            </a:p>
          </p:txBody>
        </p:sp>
        <p:sp>
          <p:nvSpPr>
            <p:cNvPr id="17" name="TextBox 16"/>
            <p:cNvSpPr txBox="1"/>
            <p:nvPr/>
          </p:nvSpPr>
          <p:spPr>
            <a:xfrm>
              <a:off x="990473" y="2887522"/>
              <a:ext cx="279919" cy="540406"/>
            </a:xfrm>
            <a:prstGeom prst="rect">
              <a:avLst/>
            </a:prstGeom>
            <a:grpFill/>
          </p:spPr>
          <p:txBody>
            <a:bodyPr wrap="square" lIns="0" tIns="0" rIns="0" bIns="0" rtlCol="0">
              <a:spAutoFit/>
            </a:bodyPr>
            <a:lstStyle/>
            <a:p>
              <a:pPr algn="ctr" defTabSz="967892">
                <a:lnSpc>
                  <a:spcPct val="90000"/>
                </a:lnSpc>
                <a:defRPr/>
              </a:pPr>
              <a:r>
                <a:rPr lang="en-US" sz="1224" kern="0" dirty="0">
                  <a:gradFill>
                    <a:gsLst>
                      <a:gs pos="0">
                        <a:sysClr val="window" lastClr="FFFFFF"/>
                      </a:gs>
                      <a:gs pos="86000">
                        <a:sysClr val="window" lastClr="FFFFFF"/>
                      </a:gs>
                    </a:gsLst>
                    <a:lin ang="5400000" scaled="0"/>
                  </a:gradFill>
                </a:rPr>
                <a:t>out</a:t>
              </a:r>
            </a:p>
            <a:p>
              <a:pPr algn="ctr" defTabSz="967892">
                <a:lnSpc>
                  <a:spcPct val="90000"/>
                </a:lnSpc>
                <a:defRPr/>
              </a:pPr>
              <a:r>
                <a:rPr lang="en-US" sz="1224" kern="0" dirty="0">
                  <a:gradFill>
                    <a:gsLst>
                      <a:gs pos="0">
                        <a:sysClr val="window" lastClr="FFFFFF"/>
                      </a:gs>
                      <a:gs pos="86000">
                        <a:sysClr val="window" lastClr="FFFFFF"/>
                      </a:gs>
                    </a:gsLst>
                    <a:lin ang="5400000" scaled="0"/>
                  </a:gradFill>
                </a:rPr>
                <a:t>of</a:t>
              </a:r>
            </a:p>
          </p:txBody>
        </p:sp>
      </p:grpSp>
      <p:sp>
        <p:nvSpPr>
          <p:cNvPr id="18" name="Rectangle 17"/>
          <p:cNvSpPr/>
          <p:nvPr/>
        </p:nvSpPr>
        <p:spPr bwMode="auto">
          <a:xfrm>
            <a:off x="4583967" y="3143980"/>
            <a:ext cx="1653764" cy="1313385"/>
          </a:xfrm>
          <a:prstGeom prst="rect">
            <a:avLst/>
          </a:prstGeom>
          <a:solidFill>
            <a:schemeClr val="accent6">
              <a:lumMod val="75000"/>
            </a:schemeClr>
          </a:solidFill>
          <a:ln w="25400" cap="flat" cmpd="sng" algn="ctr">
            <a:noFill/>
            <a:prstDash val="solid"/>
            <a:headEnd type="none" w="med" len="med"/>
            <a:tailEnd type="none" w="med" len="med"/>
          </a:ln>
          <a:effectLst/>
        </p:spPr>
        <p:txBody>
          <a:bodyPr rot="0" spcFirstLastPara="0" vertOverflow="overflow" horzOverflow="overflow" vert="horz" wrap="square" lIns="96798" tIns="38732" rIns="96798" bIns="125831" numCol="1" spcCol="0" rtlCol="0" fromWordArt="0" anchor="t" anchorCtr="0" forceAA="0" compatLnSpc="1">
            <a:prstTxWarp prst="textNoShape">
              <a:avLst/>
            </a:prstTxWarp>
            <a:noAutofit/>
          </a:bodyPr>
          <a:lstStyle/>
          <a:p>
            <a:pPr defTabSz="967574" fontAlgn="base">
              <a:lnSpc>
                <a:spcPct val="90000"/>
              </a:lnSpc>
              <a:spcBef>
                <a:spcPct val="0"/>
              </a:spcBef>
              <a:spcAft>
                <a:spcPct val="0"/>
              </a:spcAft>
              <a:defRPr/>
            </a:pPr>
            <a:r>
              <a:rPr lang="en-US" sz="1632" kern="0" dirty="0">
                <a:gradFill>
                  <a:gsLst>
                    <a:gs pos="0">
                      <a:srgbClr val="FFFFFF"/>
                    </a:gs>
                    <a:gs pos="100000">
                      <a:srgbClr val="FFFFFF"/>
                    </a:gs>
                  </a:gsLst>
                  <a:lin ang="5400000" scaled="0"/>
                </a:gradFill>
              </a:rPr>
              <a:t>Number </a:t>
            </a:r>
            <a:br>
              <a:rPr lang="en-US" sz="1632" kern="0" dirty="0">
                <a:gradFill>
                  <a:gsLst>
                    <a:gs pos="0">
                      <a:srgbClr val="FFFFFF"/>
                    </a:gs>
                    <a:gs pos="100000">
                      <a:srgbClr val="FFFFFF"/>
                    </a:gs>
                  </a:gsLst>
                  <a:lin ang="5400000" scaled="0"/>
                </a:gradFill>
              </a:rPr>
            </a:br>
            <a:r>
              <a:rPr lang="en-US" sz="1632" kern="0" dirty="0">
                <a:gradFill>
                  <a:gsLst>
                    <a:gs pos="0">
                      <a:srgbClr val="FFFFFF"/>
                    </a:gs>
                    <a:gs pos="100000">
                      <a:srgbClr val="FFFFFF"/>
                    </a:gs>
                  </a:gsLst>
                  <a:lin ang="5400000" scaled="0"/>
                </a:gradFill>
              </a:rPr>
              <a:t>of connected devices</a:t>
            </a:r>
          </a:p>
          <a:p>
            <a:pPr defTabSz="967574" fontAlgn="base">
              <a:lnSpc>
                <a:spcPct val="90000"/>
              </a:lnSpc>
              <a:spcBef>
                <a:spcPct val="0"/>
              </a:spcBef>
              <a:spcAft>
                <a:spcPct val="0"/>
              </a:spcAft>
              <a:defRPr/>
            </a:pPr>
            <a:r>
              <a:rPr lang="en-US" sz="1632" kern="0" dirty="0">
                <a:gradFill>
                  <a:gsLst>
                    <a:gs pos="0">
                      <a:srgbClr val="FFFFFF"/>
                    </a:gs>
                    <a:gs pos="100000">
                      <a:srgbClr val="FFFFFF"/>
                    </a:gs>
                  </a:gsLst>
                  <a:lin ang="5400000" scaled="0"/>
                </a:gradFill>
              </a:rPr>
              <a:t>per U.S. adult</a:t>
            </a:r>
          </a:p>
        </p:txBody>
      </p:sp>
      <p:sp>
        <p:nvSpPr>
          <p:cNvPr id="19" name="Rectangle 18"/>
          <p:cNvSpPr/>
          <p:nvPr/>
        </p:nvSpPr>
        <p:spPr bwMode="auto">
          <a:xfrm>
            <a:off x="4583967" y="2022878"/>
            <a:ext cx="1653764" cy="1047820"/>
          </a:xfrm>
          <a:prstGeom prst="rect">
            <a:avLst/>
          </a:prstGeom>
          <a:solidFill>
            <a:schemeClr val="accent6">
              <a:lumMod val="75000"/>
            </a:schemeClr>
          </a:solidFill>
          <a:ln w="25400" cap="flat" cmpd="sng" algn="ctr">
            <a:noFill/>
            <a:prstDash val="solid"/>
            <a:headEnd type="none" w="med" len="med"/>
            <a:tailEnd type="none" w="med" len="med"/>
          </a:ln>
          <a:effectLst/>
        </p:spPr>
        <p:txBody>
          <a:bodyPr rot="0" spcFirstLastPara="0" vertOverflow="overflow" horzOverflow="overflow" vert="horz" wrap="square" lIns="96798" tIns="193595" rIns="96798" bIns="93074" numCol="1" spcCol="0" rtlCol="0" fromWordArt="0" anchor="b" anchorCtr="0" forceAA="0" compatLnSpc="1">
            <a:prstTxWarp prst="textNoShape">
              <a:avLst/>
            </a:prstTxWarp>
            <a:noAutofit/>
          </a:bodyPr>
          <a:lstStyle/>
          <a:p>
            <a:pPr defTabSz="967574" fontAlgn="base">
              <a:lnSpc>
                <a:spcPct val="80000"/>
              </a:lnSpc>
              <a:spcBef>
                <a:spcPct val="0"/>
              </a:spcBef>
              <a:spcAft>
                <a:spcPct val="0"/>
              </a:spcAft>
              <a:defRPr/>
            </a:pPr>
            <a:r>
              <a:rPr lang="en-US" sz="3806" b="1" kern="0" dirty="0">
                <a:gradFill>
                  <a:gsLst>
                    <a:gs pos="0">
                      <a:srgbClr val="FFFFFF"/>
                    </a:gs>
                    <a:gs pos="100000">
                      <a:srgbClr val="FFFFFF"/>
                    </a:gs>
                  </a:gsLst>
                  <a:lin ang="5400000" scaled="0"/>
                </a:gradFill>
              </a:rPr>
              <a:t>4.3</a:t>
            </a:r>
            <a:br>
              <a:rPr lang="en-US" sz="3806" b="1" kern="0" dirty="0">
                <a:gradFill>
                  <a:gsLst>
                    <a:gs pos="0">
                      <a:srgbClr val="FFFFFF"/>
                    </a:gs>
                    <a:gs pos="100000">
                      <a:srgbClr val="FFFFFF"/>
                    </a:gs>
                  </a:gsLst>
                  <a:lin ang="5400000" scaled="0"/>
                </a:gradFill>
              </a:rPr>
            </a:br>
            <a:r>
              <a:rPr lang="en-US" sz="1496" kern="0" dirty="0">
                <a:gradFill>
                  <a:gsLst>
                    <a:gs pos="0">
                      <a:srgbClr val="FFFFFF"/>
                    </a:gs>
                    <a:gs pos="100000">
                      <a:srgbClr val="FFFFFF"/>
                    </a:gs>
                  </a:gsLst>
                  <a:lin ang="5400000" scaled="0"/>
                </a:gradFill>
              </a:rPr>
              <a:t>average</a:t>
            </a:r>
          </a:p>
        </p:txBody>
      </p:sp>
      <p:sp>
        <p:nvSpPr>
          <p:cNvPr id="20" name="Rectangle 19"/>
          <p:cNvSpPr/>
          <p:nvPr/>
        </p:nvSpPr>
        <p:spPr bwMode="auto">
          <a:xfrm>
            <a:off x="6314189" y="3143980"/>
            <a:ext cx="1653764" cy="1313385"/>
          </a:xfrm>
          <a:prstGeom prst="rect">
            <a:avLst/>
          </a:prstGeom>
          <a:solidFill>
            <a:srgbClr val="002060"/>
          </a:solidFill>
          <a:ln w="25400" cap="flat" cmpd="sng" algn="ctr">
            <a:noFill/>
            <a:prstDash val="solid"/>
            <a:headEnd type="none" w="med" len="med"/>
            <a:tailEnd type="none" w="med" len="med"/>
          </a:ln>
          <a:effectLst/>
        </p:spPr>
        <p:txBody>
          <a:bodyPr rot="0" spcFirstLastPara="0" vertOverflow="overflow" horzOverflow="overflow" vert="horz" wrap="square" lIns="96798" tIns="38732" rIns="0" bIns="96798" numCol="1" spcCol="0" rtlCol="0" fromWordArt="0" anchor="t" anchorCtr="0" forceAA="0" compatLnSpc="1">
            <a:prstTxWarp prst="textNoShape">
              <a:avLst/>
            </a:prstTxWarp>
            <a:noAutofit/>
          </a:bodyPr>
          <a:lstStyle/>
          <a:p>
            <a:pPr defTabSz="967574" fontAlgn="base">
              <a:lnSpc>
                <a:spcPct val="90000"/>
              </a:lnSpc>
              <a:spcBef>
                <a:spcPct val="0"/>
              </a:spcBef>
              <a:spcAft>
                <a:spcPct val="0"/>
              </a:spcAft>
              <a:defRPr/>
            </a:pPr>
            <a:r>
              <a:rPr lang="en-US" sz="1632" kern="0" dirty="0">
                <a:gradFill>
                  <a:gsLst>
                    <a:gs pos="0">
                      <a:srgbClr val="FFFFFF"/>
                    </a:gs>
                    <a:gs pos="100000">
                      <a:srgbClr val="FFFFFF"/>
                    </a:gs>
                  </a:gsLst>
                  <a:lin ang="5400000" scaled="0"/>
                </a:gradFill>
              </a:rPr>
              <a:t>Generated by NYSE every day</a:t>
            </a:r>
          </a:p>
        </p:txBody>
      </p:sp>
      <p:grpSp>
        <p:nvGrpSpPr>
          <p:cNvPr id="21" name="Group 20"/>
          <p:cNvGrpSpPr/>
          <p:nvPr/>
        </p:nvGrpSpPr>
        <p:grpSpPr>
          <a:xfrm>
            <a:off x="6314189" y="2022878"/>
            <a:ext cx="1653764" cy="1047820"/>
            <a:chOff x="381000" y="2533158"/>
            <a:chExt cx="1621522" cy="1637421"/>
          </a:xfrm>
          <a:solidFill>
            <a:srgbClr val="002060"/>
          </a:solidFill>
        </p:grpSpPr>
        <p:sp>
          <p:nvSpPr>
            <p:cNvPr id="22" name="Rectangle 21"/>
            <p:cNvSpPr/>
            <p:nvPr/>
          </p:nvSpPr>
          <p:spPr bwMode="auto">
            <a:xfrm>
              <a:off x="381000" y="2533158"/>
              <a:ext cx="1621522" cy="1637421"/>
            </a:xfrm>
            <a:prstGeom prst="rect">
              <a:avLst/>
            </a:prstGeom>
            <a:grpFill/>
            <a:ln w="25400" cap="flat" cmpd="sng" algn="ctr">
              <a:noFill/>
              <a:prstDash val="solid"/>
              <a:headEnd type="none" w="med" len="med"/>
              <a:tailEnd type="none" w="med" len="med"/>
            </a:ln>
            <a:effectLst/>
          </p:spPr>
          <p:txBody>
            <a:bodyPr rot="0" spcFirstLastPara="0" vertOverflow="overflow" horzOverflow="overflow" vert="horz" wrap="square" lIns="124312" tIns="248624" rIns="124312" bIns="124312" numCol="1" spcCol="0" rtlCol="0" fromWordArt="0" anchor="t" anchorCtr="0" forceAA="0" compatLnSpc="1">
              <a:prstTxWarp prst="textNoShape">
                <a:avLst/>
              </a:prstTxWarp>
              <a:noAutofit/>
            </a:bodyPr>
            <a:lstStyle/>
            <a:p>
              <a:pPr defTabSz="967574" fontAlgn="base">
                <a:lnSpc>
                  <a:spcPct val="80000"/>
                </a:lnSpc>
                <a:spcBef>
                  <a:spcPct val="0"/>
                </a:spcBef>
                <a:spcAft>
                  <a:spcPct val="0"/>
                </a:spcAft>
                <a:defRPr/>
              </a:pPr>
              <a:endParaRPr lang="en-US" sz="1496" kern="0" dirty="0">
                <a:gradFill>
                  <a:gsLst>
                    <a:gs pos="0">
                      <a:srgbClr val="FFFFFF"/>
                    </a:gs>
                    <a:gs pos="100000">
                      <a:srgbClr val="FFFFFF"/>
                    </a:gs>
                  </a:gsLst>
                  <a:lin ang="5400000" scaled="0"/>
                </a:gradFill>
              </a:endParaRPr>
            </a:p>
          </p:txBody>
        </p:sp>
        <p:sp>
          <p:nvSpPr>
            <p:cNvPr id="23" name="TextBox 22"/>
            <p:cNvSpPr txBox="1"/>
            <p:nvPr/>
          </p:nvSpPr>
          <p:spPr>
            <a:xfrm>
              <a:off x="381000" y="2899664"/>
              <a:ext cx="1621522" cy="1246777"/>
            </a:xfrm>
            <a:prstGeom prst="rect">
              <a:avLst/>
            </a:prstGeom>
            <a:grpFill/>
          </p:spPr>
          <p:txBody>
            <a:bodyPr wrap="square" lIns="124312" tIns="0" rIns="0" bIns="124312" rtlCol="0" anchor="b">
              <a:spAutoFit/>
            </a:bodyPr>
            <a:lstStyle/>
            <a:p>
              <a:pPr defTabSz="967892">
                <a:lnSpc>
                  <a:spcPct val="90000"/>
                </a:lnSpc>
                <a:defRPr/>
              </a:pPr>
              <a:r>
                <a:rPr lang="en-US" sz="3264" b="1" kern="0" dirty="0">
                  <a:gradFill>
                    <a:gsLst>
                      <a:gs pos="0">
                        <a:sysClr val="window" lastClr="FFFFFF"/>
                      </a:gs>
                      <a:gs pos="86000">
                        <a:sysClr val="window" lastClr="FFFFFF"/>
                      </a:gs>
                    </a:gsLst>
                    <a:lin ang="5400000" scaled="0"/>
                  </a:gradFill>
                </a:rPr>
                <a:t>55 GBs</a:t>
              </a:r>
            </a:p>
            <a:p>
              <a:pPr defTabSz="967892">
                <a:lnSpc>
                  <a:spcPct val="90000"/>
                </a:lnSpc>
                <a:defRPr/>
              </a:pPr>
              <a:r>
                <a:rPr lang="en-US" sz="1496" kern="0" dirty="0">
                  <a:gradFill>
                    <a:gsLst>
                      <a:gs pos="0">
                        <a:srgbClr val="FFFFFF"/>
                      </a:gs>
                      <a:gs pos="100000">
                        <a:srgbClr val="FFFFFF"/>
                      </a:gs>
                    </a:gsLst>
                    <a:lin ang="5400000" scaled="0"/>
                  </a:gradFill>
                </a:rPr>
                <a:t>of Market Data</a:t>
              </a:r>
            </a:p>
          </p:txBody>
        </p:sp>
      </p:grpSp>
      <p:pic>
        <p:nvPicPr>
          <p:cNvPr id="31" name="Picture 1" descr="image001"/>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44432" y="2022887"/>
            <a:ext cx="3223708" cy="3769252"/>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33" name="Rectangle 3"/>
          <p:cNvSpPr>
            <a:spLocks noChangeArrowheads="1"/>
          </p:cNvSpPr>
          <p:nvPr/>
        </p:nvSpPr>
        <p:spPr bwMode="auto">
          <a:xfrm flipH="1">
            <a:off x="392549" y="5729194"/>
            <a:ext cx="11651380" cy="836376"/>
          </a:xfrm>
          <a:prstGeom prst="rect">
            <a:avLst/>
          </a:prstGeom>
          <a:noFill/>
        </p:spPr>
        <p:txBody>
          <a:bodyPr lIns="248175" tIns="62037" rIns="186113" bIns="62037" anchor="ctr" anchorCtr="0">
            <a:noAutofit/>
          </a:bodyPr>
          <a:lstStyle/>
          <a:p>
            <a:pPr defTabSz="932384"/>
            <a:r>
              <a:rPr lang="en-US" sz="1496" i="1" dirty="0">
                <a:solidFill>
                  <a:srgbClr val="FFFFFF"/>
                </a:solidFill>
              </a:rPr>
              <a:t>“Information volume is growing worldwide at a minimum rate of 59% annually with 15% of that data as structured data and the rest comprised of new complex data types all helping contribute to Big Data.” </a:t>
            </a:r>
            <a:r>
              <a:rPr lang="en-US" sz="1496" b="1" dirty="0">
                <a:solidFill>
                  <a:srgbClr val="FFFFFF"/>
                </a:solidFill>
              </a:rPr>
              <a:t>-  Donald Feinberg, Gartner IT Symposium, October 2010</a:t>
            </a:r>
          </a:p>
        </p:txBody>
      </p:sp>
      <p:sp>
        <p:nvSpPr>
          <p:cNvPr id="2" name="Title 1"/>
          <p:cNvSpPr>
            <a:spLocks noGrp="1"/>
          </p:cNvSpPr>
          <p:nvPr>
            <p:ph type="title"/>
          </p:nvPr>
        </p:nvSpPr>
        <p:spPr>
          <a:xfrm>
            <a:off x="317831" y="262553"/>
            <a:ext cx="12716065" cy="1544456"/>
          </a:xfrm>
        </p:spPr>
        <p:txBody>
          <a:bodyPr vert="horz" wrap="square" lIns="149196" tIns="93247" rIns="149196" bIns="93247" rtlCol="0" anchor="t">
            <a:spAutoFit/>
          </a:bodyPr>
          <a:lstStyle/>
          <a:p>
            <a:r>
              <a:rPr lang="hu-HU" sz="4896" spc="-117" dirty="0" smtClean="0">
                <a:solidFill>
                  <a:schemeClr val="tx1"/>
                </a:solidFill>
              </a:rPr>
              <a:t>Adattömeg &gt; folyamatok és megközelítés (hogyan)</a:t>
            </a:r>
            <a:endParaRPr lang="en-US" sz="4896" spc="-117" dirty="0">
              <a:solidFill>
                <a:schemeClr val="tx1"/>
              </a:solidFill>
            </a:endParaRPr>
          </a:p>
        </p:txBody>
      </p:sp>
    </p:spTree>
    <p:extLst>
      <p:ext uri="{BB962C8B-B14F-4D97-AF65-F5344CB8AC3E}">
        <p14:creationId xmlns:p14="http://schemas.microsoft.com/office/powerpoint/2010/main" val="3868124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0654" y="155434"/>
            <a:ext cx="9010309" cy="933271"/>
          </a:xfrm>
        </p:spPr>
        <p:txBody>
          <a:bodyPr rtlCol="0" anchor="t">
            <a:noAutofit/>
          </a:bodyPr>
          <a:lstStyle/>
          <a:p>
            <a:pPr algn="l" eaLnBrk="1" fontAlgn="auto" hangingPunct="1">
              <a:spcAft>
                <a:spcPts val="0"/>
              </a:spcAft>
              <a:defRPr/>
            </a:pPr>
            <a:r>
              <a:rPr lang="hu-HU" sz="4080" dirty="0">
                <a:solidFill>
                  <a:schemeClr val="bg1"/>
                </a:solidFill>
                <a:effectLst>
                  <a:outerShdw blurRad="38100" dist="38100" dir="2700000" algn="tl">
                    <a:srgbClr val="C0C0C0"/>
                  </a:outerShdw>
                </a:effectLst>
                <a:latin typeface="Segoe UI" pitchFamily="34" charset="0"/>
                <a:cs typeface="Segoe UI" pitchFamily="34" charset="0"/>
              </a:rPr>
              <a:t>Teljesítményteszt – Relációs DWH</a:t>
            </a:r>
            <a:endParaRPr lang="hu-HU" sz="3264" dirty="0">
              <a:solidFill>
                <a:schemeClr val="bg1"/>
              </a:solidFill>
              <a:effectLst>
                <a:outerShdw blurRad="38100" dist="38100" dir="2700000" algn="tl">
                  <a:srgbClr val="C0C0C0"/>
                </a:outerShdw>
              </a:effectLst>
              <a:latin typeface="Segoe UI" pitchFamily="34" charset="0"/>
              <a:cs typeface="Segoe UI" pitchFamily="34" charset="0"/>
            </a:endParaRPr>
          </a:p>
        </p:txBody>
      </p:sp>
      <p:sp>
        <p:nvSpPr>
          <p:cNvPr id="4" name="Rectangle 3"/>
          <p:cNvSpPr/>
          <p:nvPr/>
        </p:nvSpPr>
        <p:spPr>
          <a:xfrm>
            <a:off x="1816623" y="1088705"/>
            <a:ext cx="3840444" cy="2975872"/>
          </a:xfrm>
          <a:prstGeom prst="rect">
            <a:avLst/>
          </a:prstGeom>
        </p:spPr>
        <p:txBody>
          <a:bodyPr wrap="square">
            <a:spAutoFit/>
          </a:bodyPr>
          <a:lstStyle/>
          <a:p>
            <a:pPr defTabSz="932597" fontAlgn="base">
              <a:lnSpc>
                <a:spcPct val="150000"/>
              </a:lnSpc>
              <a:spcBef>
                <a:spcPct val="0"/>
              </a:spcBef>
              <a:spcAft>
                <a:spcPct val="0"/>
              </a:spcAft>
            </a:pPr>
            <a:r>
              <a:rPr lang="hu-HU" sz="2448" dirty="0">
                <a:solidFill>
                  <a:prstClr val="white"/>
                </a:solidFill>
                <a:cs typeface="Arial" charset="0"/>
              </a:rPr>
              <a:t>FORGALOM tábla forrás</a:t>
            </a:r>
          </a:p>
          <a:p>
            <a:pPr marL="349724" indent="-349724" defTabSz="932597" fontAlgn="base">
              <a:lnSpc>
                <a:spcPct val="150000"/>
              </a:lnSpc>
              <a:spcBef>
                <a:spcPct val="0"/>
              </a:spcBef>
              <a:spcAft>
                <a:spcPct val="0"/>
              </a:spcAft>
              <a:buFont typeface="Arial" panose="020B0604020202020204" pitchFamily="34" charset="0"/>
              <a:buChar char="•"/>
            </a:pPr>
            <a:r>
              <a:rPr lang="hu-HU" sz="2448" dirty="0">
                <a:solidFill>
                  <a:prstClr val="white"/>
                </a:solidFill>
                <a:cs typeface="Arial" charset="0"/>
              </a:rPr>
              <a:t>2,5 Milliárd record</a:t>
            </a:r>
          </a:p>
          <a:p>
            <a:pPr marL="349724" indent="-349724" defTabSz="932597" fontAlgn="base">
              <a:lnSpc>
                <a:spcPct val="150000"/>
              </a:lnSpc>
              <a:spcBef>
                <a:spcPct val="0"/>
              </a:spcBef>
              <a:spcAft>
                <a:spcPct val="0"/>
              </a:spcAft>
              <a:buFont typeface="Arial" panose="020B0604020202020204" pitchFamily="34" charset="0"/>
              <a:buChar char="•"/>
            </a:pPr>
            <a:r>
              <a:rPr lang="hu-HU" sz="2448" dirty="0">
                <a:solidFill>
                  <a:prstClr val="white"/>
                </a:solidFill>
                <a:cs typeface="Arial" charset="0"/>
              </a:rPr>
              <a:t>460GB forrás adatbázisban</a:t>
            </a:r>
          </a:p>
          <a:p>
            <a:pPr marL="349724" indent="-349724" defTabSz="932597" fontAlgn="base">
              <a:lnSpc>
                <a:spcPct val="150000"/>
              </a:lnSpc>
              <a:spcBef>
                <a:spcPct val="0"/>
              </a:spcBef>
              <a:spcAft>
                <a:spcPct val="0"/>
              </a:spcAft>
              <a:buFont typeface="Arial" panose="020B0604020202020204" pitchFamily="34" charset="0"/>
              <a:buChar char="•"/>
            </a:pPr>
            <a:r>
              <a:rPr lang="hu-HU" sz="2448" dirty="0">
                <a:solidFill>
                  <a:prstClr val="white"/>
                </a:solidFill>
                <a:cs typeface="Arial" charset="0"/>
              </a:rPr>
              <a:t>Indexelt, partícionált</a:t>
            </a:r>
          </a:p>
        </p:txBody>
      </p:sp>
      <p:grpSp>
        <p:nvGrpSpPr>
          <p:cNvPr id="7" name="Group 6"/>
          <p:cNvGrpSpPr/>
          <p:nvPr/>
        </p:nvGrpSpPr>
        <p:grpSpPr>
          <a:xfrm>
            <a:off x="2410108" y="6295072"/>
            <a:ext cx="7927128" cy="699453"/>
            <a:chOff x="309988" y="5981578"/>
            <a:chExt cx="8605763" cy="876422"/>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5981578"/>
              <a:ext cx="2514951" cy="87642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988" y="6102848"/>
              <a:ext cx="2286000" cy="50699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0177" y="6102848"/>
              <a:ext cx="639845" cy="639845"/>
            </a:xfrm>
            <a:prstGeom prst="rect">
              <a:avLst/>
            </a:prstGeom>
          </p:spPr>
        </p:pic>
      </p:grpSp>
      <p:sp>
        <p:nvSpPr>
          <p:cNvPr id="11" name="Rectangle 10"/>
          <p:cNvSpPr/>
          <p:nvPr/>
        </p:nvSpPr>
        <p:spPr>
          <a:xfrm>
            <a:off x="5763035" y="1088705"/>
            <a:ext cx="4957928" cy="4047968"/>
          </a:xfrm>
          <a:prstGeom prst="rect">
            <a:avLst/>
          </a:prstGeom>
        </p:spPr>
        <p:txBody>
          <a:bodyPr wrap="square">
            <a:spAutoFit/>
          </a:bodyPr>
          <a:lstStyle/>
          <a:p>
            <a:pPr defTabSz="932597" fontAlgn="base">
              <a:lnSpc>
                <a:spcPct val="150000"/>
              </a:lnSpc>
              <a:spcBef>
                <a:spcPct val="0"/>
              </a:spcBef>
              <a:spcAft>
                <a:spcPct val="0"/>
              </a:spcAft>
            </a:pPr>
            <a:r>
              <a:rPr lang="en-US" sz="2448" dirty="0">
                <a:solidFill>
                  <a:prstClr val="white"/>
                </a:solidFill>
                <a:cs typeface="Arial" charset="0"/>
              </a:rPr>
              <a:t>SQL </a:t>
            </a:r>
            <a:r>
              <a:rPr lang="hu-HU" sz="2448" dirty="0">
                <a:solidFill>
                  <a:prstClr val="white"/>
                </a:solidFill>
                <a:cs typeface="Arial" charset="0"/>
              </a:rPr>
              <a:t>Adattárház</a:t>
            </a:r>
          </a:p>
          <a:p>
            <a:pPr marL="349724" indent="-349724" defTabSz="932597" fontAlgn="base">
              <a:lnSpc>
                <a:spcPct val="150000"/>
              </a:lnSpc>
              <a:spcBef>
                <a:spcPct val="0"/>
              </a:spcBef>
              <a:spcAft>
                <a:spcPct val="0"/>
              </a:spcAft>
              <a:buFont typeface="Arial" panose="020B0604020202020204" pitchFamily="34" charset="0"/>
              <a:buChar char="•"/>
            </a:pPr>
            <a:r>
              <a:rPr lang="hu-HU" sz="2448" dirty="0">
                <a:solidFill>
                  <a:prstClr val="white"/>
                </a:solidFill>
                <a:cs typeface="Arial" charset="0"/>
              </a:rPr>
              <a:t>93% importálva </a:t>
            </a:r>
            <a:r>
              <a:rPr lang="hu-HU" sz="1836" dirty="0">
                <a:solidFill>
                  <a:prstClr val="white"/>
                </a:solidFill>
                <a:cs typeface="Arial" charset="0"/>
              </a:rPr>
              <a:t>minimális adattisztítással</a:t>
            </a:r>
            <a:endParaRPr lang="hu-HU" sz="2448" dirty="0">
              <a:solidFill>
                <a:prstClr val="white"/>
              </a:solidFill>
              <a:cs typeface="Arial" charset="0"/>
            </a:endParaRPr>
          </a:p>
          <a:p>
            <a:pPr marL="349724" indent="-349724" defTabSz="932597" fontAlgn="base">
              <a:lnSpc>
                <a:spcPct val="150000"/>
              </a:lnSpc>
              <a:spcBef>
                <a:spcPct val="0"/>
              </a:spcBef>
              <a:spcAft>
                <a:spcPct val="0"/>
              </a:spcAft>
              <a:buFont typeface="Arial" panose="020B0604020202020204" pitchFamily="34" charset="0"/>
              <a:buChar char="•"/>
            </a:pPr>
            <a:r>
              <a:rPr lang="hu-HU" sz="2448" dirty="0">
                <a:solidFill>
                  <a:prstClr val="white"/>
                </a:solidFill>
                <a:cs typeface="Arial" charset="0"/>
              </a:rPr>
              <a:t>150 GB hópehely sémában</a:t>
            </a:r>
          </a:p>
          <a:p>
            <a:pPr marL="349724" indent="-349724" defTabSz="932597" fontAlgn="base">
              <a:lnSpc>
                <a:spcPct val="150000"/>
              </a:lnSpc>
              <a:spcBef>
                <a:spcPct val="0"/>
              </a:spcBef>
              <a:spcAft>
                <a:spcPct val="0"/>
              </a:spcAft>
              <a:buFont typeface="Arial" panose="020B0604020202020204" pitchFamily="34" charset="0"/>
              <a:buChar char="•"/>
            </a:pPr>
            <a:r>
              <a:rPr lang="en-US" sz="2448" dirty="0">
                <a:solidFill>
                  <a:prstClr val="white"/>
                </a:solidFill>
                <a:cs typeface="Arial" charset="0"/>
              </a:rPr>
              <a:t>90</a:t>
            </a:r>
            <a:r>
              <a:rPr lang="hu-HU" sz="2448" dirty="0">
                <a:solidFill>
                  <a:prstClr val="white"/>
                </a:solidFill>
                <a:cs typeface="Arial" charset="0"/>
              </a:rPr>
              <a:t> GB SQL Page Compression után</a:t>
            </a:r>
          </a:p>
          <a:p>
            <a:pPr marL="349724" indent="-349724" defTabSz="932597" fontAlgn="base">
              <a:lnSpc>
                <a:spcPct val="150000"/>
              </a:lnSpc>
              <a:spcBef>
                <a:spcPct val="0"/>
              </a:spcBef>
              <a:spcAft>
                <a:spcPct val="0"/>
              </a:spcAft>
              <a:buFont typeface="Arial" panose="020B0604020202020204" pitchFamily="34" charset="0"/>
              <a:buChar char="•"/>
            </a:pPr>
            <a:r>
              <a:rPr lang="en-US" sz="2448" dirty="0">
                <a:solidFill>
                  <a:prstClr val="white"/>
                </a:solidFill>
                <a:cs typeface="Arial" charset="0"/>
              </a:rPr>
              <a:t>5</a:t>
            </a:r>
            <a:r>
              <a:rPr lang="hu-HU" sz="2448" dirty="0">
                <a:solidFill>
                  <a:prstClr val="white"/>
                </a:solidFill>
                <a:cs typeface="Arial" charset="0"/>
              </a:rPr>
              <a:t>0 GB “univerzális” ColumnStore Index</a:t>
            </a:r>
          </a:p>
          <a:p>
            <a:pPr marL="349724" indent="-349724" defTabSz="932597" fontAlgn="base">
              <a:lnSpc>
                <a:spcPct val="150000"/>
              </a:lnSpc>
              <a:spcBef>
                <a:spcPct val="0"/>
              </a:spcBef>
              <a:spcAft>
                <a:spcPct val="0"/>
              </a:spcAft>
              <a:buFont typeface="Arial" panose="020B0604020202020204" pitchFamily="34" charset="0"/>
              <a:buChar char="•"/>
            </a:pPr>
            <a:r>
              <a:rPr lang="hu-HU" sz="2448" dirty="0">
                <a:solidFill>
                  <a:prstClr val="white"/>
                </a:solidFill>
                <a:cs typeface="Arial" charset="0"/>
              </a:rPr>
              <a:t>Összesen kevesebb, mint 1</a:t>
            </a:r>
            <a:r>
              <a:rPr lang="en-US" sz="2448" dirty="0">
                <a:solidFill>
                  <a:prstClr val="white"/>
                </a:solidFill>
                <a:cs typeface="Arial" charset="0"/>
              </a:rPr>
              <a:t>4</a:t>
            </a:r>
            <a:r>
              <a:rPr lang="hu-HU" sz="2448" dirty="0">
                <a:solidFill>
                  <a:prstClr val="white"/>
                </a:solidFill>
                <a:cs typeface="Arial" charset="0"/>
              </a:rPr>
              <a:t>0GB</a:t>
            </a:r>
            <a:endParaRPr lang="en-US" sz="2448" dirty="0">
              <a:solidFill>
                <a:prstClr val="white"/>
              </a:solidFill>
              <a:cs typeface="Arial" charset="0"/>
            </a:endParaRPr>
          </a:p>
        </p:txBody>
      </p:sp>
    </p:spTree>
    <p:extLst>
      <p:ext uri="{BB962C8B-B14F-4D97-AF65-F5344CB8AC3E}">
        <p14:creationId xmlns:p14="http://schemas.microsoft.com/office/powerpoint/2010/main" val="3529563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0654" y="155433"/>
            <a:ext cx="9092883" cy="1165754"/>
          </a:xfrm>
        </p:spPr>
        <p:txBody>
          <a:bodyPr rtlCol="0" anchor="t">
            <a:noAutofit/>
          </a:bodyPr>
          <a:lstStyle/>
          <a:p>
            <a:pPr algn="l" eaLnBrk="1" fontAlgn="auto" hangingPunct="1">
              <a:spcAft>
                <a:spcPts val="0"/>
              </a:spcAft>
              <a:defRPr/>
            </a:pPr>
            <a:r>
              <a:rPr lang="hu-HU" sz="3672" dirty="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Miért szükséges adattárház a KIRA-hoz? II.</a:t>
            </a:r>
            <a:endParaRPr lang="hu-HU" sz="3672" dirty="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3575861" y="2642376"/>
            <a:ext cx="6528223" cy="3675364"/>
          </a:xfrm>
        </p:spPr>
        <p:txBody>
          <a:bodyPr rtlCol="0">
            <a:normAutofit/>
          </a:bodyPr>
          <a:lstStyle/>
          <a:p>
            <a:pPr eaLnBrk="1" fontAlgn="auto" hangingPunct="1">
              <a:lnSpc>
                <a:spcPct val="90000"/>
              </a:lnSpc>
              <a:spcAft>
                <a:spcPts val="0"/>
              </a:spcAft>
              <a:buClr>
                <a:srgbClr val="777777"/>
              </a:buClr>
              <a:buSzPct val="130000"/>
              <a:buFont typeface="Arial" pitchFamily="34" charset="0"/>
              <a:buChar char="•"/>
              <a:defRPr/>
            </a:pPr>
            <a:endParaRPr lang="hu-HU" sz="2856" dirty="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a:p>
            <a:pPr marL="0" indent="0" eaLnBrk="1" fontAlgn="auto" hangingPunct="1">
              <a:lnSpc>
                <a:spcPct val="90000"/>
              </a:lnSpc>
              <a:spcAft>
                <a:spcPts val="0"/>
              </a:spcAft>
              <a:buClr>
                <a:srgbClr val="777777"/>
              </a:buClr>
              <a:buSzPct val="130000"/>
              <a:buNone/>
              <a:defRPr/>
            </a:pPr>
            <a:endParaRPr lang="hu-HU" dirty="0" smtClean="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7" name="TextBox 6"/>
          <p:cNvSpPr txBox="1"/>
          <p:nvPr/>
        </p:nvSpPr>
        <p:spPr>
          <a:xfrm>
            <a:off x="4042163" y="1417249"/>
            <a:ext cx="5207035" cy="478376"/>
          </a:xfrm>
          <a:prstGeom prst="rect">
            <a:avLst/>
          </a:prstGeom>
          <a:noFill/>
        </p:spPr>
        <p:txBody>
          <a:bodyPr wrap="square" rtlCol="0">
            <a:spAutoFit/>
          </a:bodyPr>
          <a:lstStyle/>
          <a:p>
            <a:pPr defTabSz="932597" fontAlgn="base">
              <a:spcBef>
                <a:spcPct val="0"/>
              </a:spcBef>
              <a:spcAft>
                <a:spcPct val="0"/>
              </a:spcAft>
            </a:pPr>
            <a:r>
              <a:rPr lang="hu-HU" sz="2448" dirty="0">
                <a:solidFill>
                  <a:prstClr val="white"/>
                </a:solidFill>
                <a:cs typeface="Arial" charset="0"/>
              </a:rPr>
              <a:t>Jelenlegi munkafolyamat modell</a:t>
            </a:r>
          </a:p>
        </p:txBody>
      </p:sp>
      <p:sp>
        <p:nvSpPr>
          <p:cNvPr id="16" name="Up Arrow 15"/>
          <p:cNvSpPr/>
          <p:nvPr/>
        </p:nvSpPr>
        <p:spPr>
          <a:xfrm rot="5400000">
            <a:off x="5796874" y="1126896"/>
            <a:ext cx="621735" cy="8471146"/>
          </a:xfrm>
          <a:prstGeom prst="upArrow">
            <a:avLst/>
          </a:prstGeom>
          <a:noFill/>
          <a:ln>
            <a:solidFill>
              <a:srgbClr val="C00000"/>
            </a:solidFill>
          </a:ln>
        </p:spPr>
        <p:style>
          <a:lnRef idx="1">
            <a:schemeClr val="accent6"/>
          </a:lnRef>
          <a:fillRef idx="3">
            <a:schemeClr val="accent6"/>
          </a:fillRef>
          <a:effectRef idx="2">
            <a:schemeClr val="accent6"/>
          </a:effectRef>
          <a:fontRef idx="minor">
            <a:schemeClr val="lt1"/>
          </a:fontRef>
        </p:style>
        <p:txBody>
          <a:bodyPr vert="vert270" rtlCol="0" anchor="ctr"/>
          <a:lstStyle/>
          <a:p>
            <a:pPr algn="ctr" defTabSz="932597" fontAlgn="base">
              <a:spcBef>
                <a:spcPct val="0"/>
              </a:spcBef>
              <a:spcAft>
                <a:spcPct val="0"/>
              </a:spcAft>
            </a:pPr>
            <a:r>
              <a:rPr lang="hu-HU" sz="1836" b="1" dirty="0">
                <a:solidFill>
                  <a:prstClr val="white"/>
                </a:solidFill>
              </a:rPr>
              <a:t>IDŐ, MUNKA</a:t>
            </a:r>
          </a:p>
        </p:txBody>
      </p:sp>
      <p:sp>
        <p:nvSpPr>
          <p:cNvPr id="20" name="Rectangle 4"/>
          <p:cNvSpPr>
            <a:spLocks noChangeArrowheads="1"/>
          </p:cNvSpPr>
          <p:nvPr/>
        </p:nvSpPr>
        <p:spPr bwMode="auto">
          <a:xfrm>
            <a:off x="4664256" y="691520"/>
            <a:ext cx="5984205" cy="47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32597" fontAlgn="base">
              <a:spcBef>
                <a:spcPct val="0"/>
              </a:spcBef>
              <a:spcAft>
                <a:spcPct val="0"/>
              </a:spcAft>
              <a:defRPr/>
            </a:pPr>
            <a:r>
              <a:rPr lang="hu-HU" sz="2448" b="1" i="1" dirty="0">
                <a:solidFill>
                  <a:srgbClr val="FFFF00"/>
                </a:solidFill>
                <a:effectLst>
                  <a:outerShdw blurRad="38100" dist="38100" dir="2700000" algn="tl">
                    <a:srgbClr val="000000">
                      <a:alpha val="43137"/>
                    </a:srgbClr>
                  </a:outerShdw>
                </a:effectLst>
                <a:latin typeface="Segoe UI" pitchFamily="34" charset="0"/>
                <a:cs typeface="Segoe UI" pitchFamily="34" charset="0"/>
              </a:rPr>
              <a:t>Példa: „Mi lenne ha..” adatszolgáltatás</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47335" y="3311713"/>
            <a:ext cx="572383" cy="767949"/>
          </a:xfrm>
          <a:prstGeom prst="rect">
            <a:avLst/>
          </a:prstGeom>
        </p:spPr>
      </p:pic>
      <p:sp>
        <p:nvSpPr>
          <p:cNvPr id="14" name="TextBox 13"/>
          <p:cNvSpPr txBox="1"/>
          <p:nvPr/>
        </p:nvSpPr>
        <p:spPr>
          <a:xfrm>
            <a:off x="1710655" y="4180604"/>
            <a:ext cx="1282330" cy="576274"/>
          </a:xfrm>
          <a:prstGeom prst="rect">
            <a:avLst/>
          </a:prstGeom>
          <a:noFill/>
        </p:spPr>
        <p:txBody>
          <a:bodyPr wrap="square" lIns="0" tIns="0" rIns="0" bIns="0" rtlCol="0">
            <a:spAutoFit/>
          </a:bodyPr>
          <a:lstStyle/>
          <a:p>
            <a:pPr algn="ctr" defTabSz="932559" fontAlgn="base">
              <a:spcBef>
                <a:spcPct val="0"/>
              </a:spcBef>
              <a:spcAft>
                <a:spcPct val="0"/>
              </a:spcAft>
            </a:pPr>
            <a:r>
              <a:rPr lang="hu-HU" sz="1836" b="1" dirty="0">
                <a:solidFill>
                  <a:prstClr val="white"/>
                </a:solidFill>
                <a:cs typeface="Arial" charset="0"/>
              </a:rPr>
              <a:t>AMFORA</a:t>
            </a:r>
          </a:p>
          <a:p>
            <a:pPr algn="ctr" defTabSz="932559" fontAlgn="base">
              <a:spcBef>
                <a:spcPct val="0"/>
              </a:spcBef>
              <a:spcAft>
                <a:spcPct val="0"/>
              </a:spcAft>
            </a:pPr>
            <a:r>
              <a:rPr lang="hu-HU" sz="1836" b="1" dirty="0">
                <a:solidFill>
                  <a:prstClr val="white"/>
                </a:solidFill>
                <a:cs typeface="Arial" charset="0"/>
              </a:rPr>
              <a:t>(SQL Server)</a:t>
            </a:r>
            <a:endParaRPr lang="en-US" sz="1836" b="1" dirty="0">
              <a:solidFill>
                <a:prstClr val="white"/>
              </a:solidFill>
              <a:cs typeface="Arial" charset="0"/>
            </a:endParaRPr>
          </a:p>
        </p:txBody>
      </p:sp>
      <p:sp>
        <p:nvSpPr>
          <p:cNvPr id="17" name="Down Arrow 16"/>
          <p:cNvSpPr/>
          <p:nvPr/>
        </p:nvSpPr>
        <p:spPr>
          <a:xfrm rot="16200000">
            <a:off x="2886604" y="3567177"/>
            <a:ext cx="337996" cy="574221"/>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fontAlgn="base">
              <a:spcBef>
                <a:spcPct val="0"/>
              </a:spcBef>
              <a:spcAft>
                <a:spcPct val="0"/>
              </a:spcAft>
            </a:pPr>
            <a:endParaRPr lang="hu-HU" sz="1836" dirty="0">
              <a:solidFill>
                <a:prstClr val="white"/>
              </a:solidFill>
            </a:endParaRPr>
          </a:p>
        </p:txBody>
      </p:sp>
      <p:pic>
        <p:nvPicPr>
          <p:cNvPr id="28" name="Picture 3" descr="\\SFP\Work\White_Whale\3-22036_Kuleen_Bharadwaj\PPT\4_SQL Server Renewal\SFP_Art\Icons\Chris Icons\spreadshee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800070" y="3286877"/>
            <a:ext cx="851934" cy="6389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SFP\Work\White_Whale\3-22036_Kuleen_Bharadwaj\PPT\4_SQL Server Renewal\SFP_Art\Icons\Chris Icons\spreadshee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910653" y="3680518"/>
            <a:ext cx="851934" cy="6389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68015" y="3233996"/>
            <a:ext cx="2033299" cy="1534858"/>
          </a:xfrm>
          <a:prstGeom prst="rect">
            <a:avLst/>
          </a:prstGeom>
          <a:noFill/>
        </p:spPr>
        <p:txBody>
          <a:bodyPr wrap="square" rtlCol="0">
            <a:spAutoFit/>
          </a:bodyPr>
          <a:lstStyle/>
          <a:p>
            <a:pPr defTabSz="932597" fontAlgn="base">
              <a:spcBef>
                <a:spcPct val="0"/>
              </a:spcBef>
              <a:spcAft>
                <a:spcPct val="0"/>
              </a:spcAft>
            </a:pPr>
            <a:r>
              <a:rPr lang="hu-HU" sz="1836" dirty="0">
                <a:solidFill>
                  <a:prstClr val="white"/>
                </a:solidFill>
                <a:cs typeface="Arial" charset="0"/>
              </a:rPr>
              <a:t>Egyedi lekérdezések, segédtáblák, </a:t>
            </a:r>
          </a:p>
          <a:p>
            <a:pPr defTabSz="932597" fontAlgn="base">
              <a:spcBef>
                <a:spcPct val="0"/>
              </a:spcBef>
              <a:spcAft>
                <a:spcPct val="0"/>
              </a:spcAft>
            </a:pPr>
            <a:r>
              <a:rPr lang="hu-HU" sz="1836" dirty="0">
                <a:solidFill>
                  <a:prstClr val="white"/>
                </a:solidFill>
                <a:cs typeface="Arial" charset="0"/>
              </a:rPr>
              <a:t>újabb nézetek,</a:t>
            </a:r>
          </a:p>
          <a:p>
            <a:pPr defTabSz="932597" fontAlgn="base">
              <a:spcBef>
                <a:spcPct val="0"/>
              </a:spcBef>
              <a:spcAft>
                <a:spcPct val="0"/>
              </a:spcAft>
            </a:pPr>
            <a:r>
              <a:rPr lang="hu-HU" sz="1836" dirty="0">
                <a:solidFill>
                  <a:prstClr val="white"/>
                </a:solidFill>
                <a:cs typeface="Arial" charset="0"/>
              </a:rPr>
              <a:t>másolat</a:t>
            </a:r>
          </a:p>
        </p:txBody>
      </p:sp>
      <p:pic>
        <p:nvPicPr>
          <p:cNvPr id="35" name="Picture 3" descr="\\SFP\Work\White_Whale\3-22036_Kuleen_Bharadwaj\PPT\4_SQL Server Renewal\SFP_Art\Icons\Chris Icons\spreadshee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975347" y="3999993"/>
            <a:ext cx="851934" cy="6389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p:cNvPicPr>
            <a:picLocks noChangeAspect="1" noChangeArrowheads="1"/>
          </p:cNvPicPr>
          <p:nvPr/>
        </p:nvPicPr>
        <p:blipFill>
          <a:blip r:embed="rId6" cstate="screen">
            <a:extLst>
              <a:ext uri="{28A0092B-C50C-407E-A947-70E740481C1C}">
                <a14:useLocalDpi xmlns:a14="http://schemas.microsoft.com/office/drawing/2010/main" val="0"/>
              </a:ext>
            </a:extLst>
          </a:blip>
          <a:stretch>
            <a:fillRect/>
          </a:stretch>
        </p:blipFill>
        <p:spPr bwMode="auto">
          <a:xfrm>
            <a:off x="6437625" y="3361268"/>
            <a:ext cx="720463" cy="7174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fp\Resources\Microsoft Presentation Resources\DVD_Art_08-10-2010\Logos\Microsoft Office\Office 2010 - all products\Office Applications\Excel\Excel2010_bL_r.pn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487818" y="4145725"/>
            <a:ext cx="649260" cy="347487"/>
          </a:xfrm>
          <a:prstGeom prst="rect">
            <a:avLst/>
          </a:prstGeom>
          <a:noFill/>
          <a:extLst>
            <a:ext uri="{909E8E84-426E-40DD-AFC4-6F175D3DCCD1}">
              <a14:hiddenFill xmlns:a14="http://schemas.microsoft.com/office/drawing/2010/main">
                <a:solidFill>
                  <a:srgbClr val="FFFFFF"/>
                </a:solidFill>
              </a14:hiddenFill>
            </a:ext>
          </a:extLst>
        </p:spPr>
      </p:pic>
      <p:sp>
        <p:nvSpPr>
          <p:cNvPr id="39" name="Down Arrow 38"/>
          <p:cNvSpPr/>
          <p:nvPr/>
        </p:nvSpPr>
        <p:spPr>
          <a:xfrm rot="16200000">
            <a:off x="5938743" y="3609718"/>
            <a:ext cx="337996" cy="489141"/>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fontAlgn="base">
              <a:spcBef>
                <a:spcPct val="0"/>
              </a:spcBef>
              <a:spcAft>
                <a:spcPct val="0"/>
              </a:spcAft>
            </a:pPr>
            <a:endParaRPr lang="hu-HU" sz="1836" dirty="0">
              <a:solidFill>
                <a:prstClr val="white"/>
              </a:solidFill>
            </a:endParaRPr>
          </a:p>
        </p:txBody>
      </p:sp>
      <p:sp>
        <p:nvSpPr>
          <p:cNvPr id="8" name="Rectangle 7"/>
          <p:cNvSpPr/>
          <p:nvPr/>
        </p:nvSpPr>
        <p:spPr>
          <a:xfrm>
            <a:off x="7256579" y="3063080"/>
            <a:ext cx="2048494" cy="54181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fontAlgn="base">
              <a:spcBef>
                <a:spcPct val="0"/>
              </a:spcBef>
              <a:spcAft>
                <a:spcPct val="0"/>
              </a:spcAft>
            </a:pPr>
            <a:r>
              <a:rPr lang="hu-HU" sz="1836" dirty="0">
                <a:solidFill>
                  <a:prstClr val="white"/>
                </a:solidFill>
              </a:rPr>
              <a:t>További pontosítás</a:t>
            </a:r>
          </a:p>
        </p:txBody>
      </p:sp>
      <p:sp>
        <p:nvSpPr>
          <p:cNvPr id="41" name="Rectangle 40"/>
          <p:cNvSpPr/>
          <p:nvPr/>
        </p:nvSpPr>
        <p:spPr>
          <a:xfrm>
            <a:off x="7206884" y="4166894"/>
            <a:ext cx="2147884" cy="7051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fontAlgn="base">
              <a:spcBef>
                <a:spcPct val="0"/>
              </a:spcBef>
              <a:spcAft>
                <a:spcPct val="0"/>
              </a:spcAft>
            </a:pPr>
            <a:r>
              <a:rPr lang="hu-HU" sz="1836" dirty="0">
                <a:solidFill>
                  <a:prstClr val="white"/>
                </a:solidFill>
              </a:rPr>
              <a:t>Halmozott adatok, dimenziók másolása</a:t>
            </a:r>
          </a:p>
        </p:txBody>
      </p:sp>
      <p:sp>
        <p:nvSpPr>
          <p:cNvPr id="42" name="Down Arrow 41"/>
          <p:cNvSpPr/>
          <p:nvPr/>
        </p:nvSpPr>
        <p:spPr>
          <a:xfrm rot="10800000">
            <a:off x="7992163" y="3730413"/>
            <a:ext cx="337996" cy="320285"/>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fontAlgn="base">
              <a:spcBef>
                <a:spcPct val="0"/>
              </a:spcBef>
              <a:spcAft>
                <a:spcPct val="0"/>
              </a:spcAft>
            </a:pPr>
            <a:endParaRPr lang="hu-HU" sz="1836" dirty="0">
              <a:solidFill>
                <a:prstClr val="white"/>
              </a:solidFill>
            </a:endParaRPr>
          </a:p>
        </p:txBody>
      </p:sp>
      <p:sp>
        <p:nvSpPr>
          <p:cNvPr id="44" name="Down Arrow 43"/>
          <p:cNvSpPr/>
          <p:nvPr/>
        </p:nvSpPr>
        <p:spPr>
          <a:xfrm rot="16200000">
            <a:off x="9397885" y="3659501"/>
            <a:ext cx="337996" cy="489141"/>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fontAlgn="base">
              <a:spcBef>
                <a:spcPct val="0"/>
              </a:spcBef>
              <a:spcAft>
                <a:spcPct val="0"/>
              </a:spcAft>
            </a:pPr>
            <a:endParaRPr lang="hu-HU" sz="1836" dirty="0">
              <a:solidFill>
                <a:prstClr val="white"/>
              </a:solidFill>
            </a:endParaRPr>
          </a:p>
        </p:txBody>
      </p:sp>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34883" y="3358668"/>
            <a:ext cx="1017158" cy="1112002"/>
          </a:xfrm>
          <a:prstGeom prst="rect">
            <a:avLst/>
          </a:prstGeom>
        </p:spPr>
      </p:pic>
      <p:sp>
        <p:nvSpPr>
          <p:cNvPr id="32" name="Rectangle 31"/>
          <p:cNvSpPr/>
          <p:nvPr/>
        </p:nvSpPr>
        <p:spPr>
          <a:xfrm>
            <a:off x="9874402" y="4519483"/>
            <a:ext cx="701706" cy="382308"/>
          </a:xfrm>
          <a:prstGeom prst="rect">
            <a:avLst/>
          </a:prstGeom>
        </p:spPr>
        <p:txBody>
          <a:bodyPr wrap="none">
            <a:spAutoFit/>
          </a:bodyPr>
          <a:lstStyle/>
          <a:p>
            <a:pPr algn="ctr" defTabSz="932597" fontAlgn="base">
              <a:spcBef>
                <a:spcPct val="0"/>
              </a:spcBef>
              <a:spcAft>
                <a:spcPct val="0"/>
              </a:spcAft>
            </a:pPr>
            <a:r>
              <a:rPr lang="hu-HU" sz="1836" dirty="0">
                <a:solidFill>
                  <a:prstClr val="white"/>
                </a:solidFill>
                <a:cs typeface="Arial" charset="0"/>
              </a:rPr>
              <a:t>NGM</a:t>
            </a:r>
          </a:p>
        </p:txBody>
      </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37092" y="2196865"/>
            <a:ext cx="593108" cy="648411"/>
          </a:xfrm>
          <a:prstGeom prst="rect">
            <a:avLst/>
          </a:prstGeom>
        </p:spPr>
      </p:pic>
      <p:sp>
        <p:nvSpPr>
          <p:cNvPr id="27" name="Rectangle 26"/>
          <p:cNvSpPr/>
          <p:nvPr/>
        </p:nvSpPr>
        <p:spPr>
          <a:xfrm>
            <a:off x="4957576" y="2498842"/>
            <a:ext cx="2358019" cy="382308"/>
          </a:xfrm>
          <a:prstGeom prst="rect">
            <a:avLst/>
          </a:prstGeom>
        </p:spPr>
        <p:txBody>
          <a:bodyPr wrap="square">
            <a:spAutoFit/>
          </a:bodyPr>
          <a:lstStyle/>
          <a:p>
            <a:pPr algn="ctr" defTabSz="932597" fontAlgn="base">
              <a:spcBef>
                <a:spcPct val="0"/>
              </a:spcBef>
              <a:spcAft>
                <a:spcPct val="0"/>
              </a:spcAft>
            </a:pPr>
            <a:r>
              <a:rPr lang="hu-HU" sz="1836" dirty="0">
                <a:solidFill>
                  <a:prstClr val="white"/>
                </a:solidFill>
                <a:cs typeface="Arial" charset="0"/>
              </a:rPr>
              <a:t>Belső felhasználók</a:t>
            </a: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3444" y="6100655"/>
            <a:ext cx="2565017" cy="893869"/>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1380" y="6224339"/>
            <a:ext cx="2331508" cy="517087"/>
          </a:xfrm>
          <a:prstGeom prst="rect">
            <a:avLst/>
          </a:prstGeom>
        </p:spPr>
      </p:pic>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30804" y="6224340"/>
            <a:ext cx="652583" cy="652583"/>
          </a:xfrm>
          <a:prstGeom prst="rect">
            <a:avLst/>
          </a:prstGeom>
        </p:spPr>
      </p:pic>
      <p:sp>
        <p:nvSpPr>
          <p:cNvPr id="34" name="Rounded Rectangle 33"/>
          <p:cNvSpPr/>
          <p:nvPr/>
        </p:nvSpPr>
        <p:spPr>
          <a:xfrm>
            <a:off x="3298885" y="1343855"/>
            <a:ext cx="5916418" cy="565392"/>
          </a:xfrm>
          <a:prstGeom prst="roundRect">
            <a:avLst>
              <a:gd name="adj" fmla="val 0"/>
            </a:avLst>
          </a:prstGeom>
          <a:gradFill flip="none" rotWithShape="1">
            <a:gsLst>
              <a:gs pos="0">
                <a:schemeClr val="bg1">
                  <a:alpha val="0"/>
                </a:schemeClr>
              </a:gs>
              <a:gs pos="62000">
                <a:schemeClr val="tx1">
                  <a:alpha val="0"/>
                </a:schemeClr>
              </a:gs>
              <a:gs pos="100000">
                <a:schemeClr val="bg1">
                  <a:alpha val="0"/>
                </a:schemeClr>
              </a:gs>
            </a:gsLst>
            <a:lin ang="0" scaled="1"/>
            <a:tileRect/>
          </a:gradFill>
          <a:ln>
            <a:gradFill flip="none" rotWithShape="1">
              <a:gsLst>
                <a:gs pos="0">
                  <a:schemeClr val="tx2">
                    <a:alpha val="0"/>
                  </a:schemeClr>
                </a:gs>
                <a:gs pos="50000">
                  <a:schemeClr val="tx2"/>
                </a:gs>
                <a:gs pos="100000">
                  <a:schemeClr val="bg1">
                    <a:alpha val="0"/>
                  </a:schemeClr>
                </a:gs>
              </a:gsLst>
              <a:lin ang="10800000" scaled="1"/>
              <a:tileRect/>
            </a:gradFill>
            <a:headEnd type="none" w="med" len="med"/>
            <a:tailEnd type="none" w="med" len="med"/>
          </a:ln>
          <a:effectLst>
            <a:outerShdw blurRad="50800" dist="25400" dir="5400000" algn="ctr" rotWithShape="0">
              <a:srgbClr val="000000">
                <a:alpha val="43137"/>
              </a:srgbClr>
            </a:outerShdw>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69951" tIns="34976" rIns="69951" bIns="34976" numCol="1" rtlCol="0" anchor="ctr" anchorCtr="0" compatLnSpc="1">
            <a:prstTxWarp prst="textNoShape">
              <a:avLst/>
            </a:prstTxWarp>
          </a:bodyPr>
          <a:lstStyle/>
          <a:p>
            <a:pPr defTabSz="932597" fontAlgn="base">
              <a:spcBef>
                <a:spcPct val="0"/>
              </a:spcBef>
              <a:spcAft>
                <a:spcPct val="0"/>
              </a:spcAft>
            </a:pPr>
            <a:r>
              <a:rPr lang="en-US" sz="2448" b="1" dirty="0">
                <a:solidFill>
                  <a:prstClr val="white"/>
                </a:solidFill>
              </a:rPr>
              <a:t>   </a:t>
            </a:r>
            <a:endParaRPr lang="en-US" sz="2448" dirty="0">
              <a:solidFill>
                <a:prstClr val="white"/>
              </a:solidFill>
            </a:endParaRPr>
          </a:p>
        </p:txBody>
      </p:sp>
    </p:spTree>
    <p:extLst>
      <p:ext uri="{BB962C8B-B14F-4D97-AF65-F5344CB8AC3E}">
        <p14:creationId xmlns:p14="http://schemas.microsoft.com/office/powerpoint/2010/main" val="166987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30438_S4_Breakout_Template_WHT">
  <a:themeElements>
    <a:clrScheme name="S4 White">
      <a:dk1>
        <a:srgbClr val="505050"/>
      </a:dk1>
      <a:lt1>
        <a:srgbClr val="FFFFFF"/>
      </a:lt1>
      <a:dk2>
        <a:srgbClr val="0072C6"/>
      </a:dk2>
      <a:lt2>
        <a:srgbClr val="D2D2D2"/>
      </a:lt2>
      <a:accent1>
        <a:srgbClr val="0072C6"/>
      </a:accent1>
      <a:accent2>
        <a:srgbClr val="00188F"/>
      </a:accent2>
      <a:accent3>
        <a:srgbClr val="442359"/>
      </a:accent3>
      <a:accent4>
        <a:srgbClr val="008A0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smtClean="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Template" id="{48664ACC-871D-4AF6-86D0-10CA791446D6}" vid="{4DD0B7D3-A16E-4C4A-8160-7EA001B3651D}"/>
    </a:ext>
  </a:extLst>
</a:theme>
</file>

<file path=ppt/theme/theme10.xml><?xml version="1.0" encoding="utf-8"?>
<a:theme xmlns:a="http://schemas.openxmlformats.org/drawingml/2006/main" name="PRISM FY14 General Session Template">
  <a:themeElements>
    <a:clrScheme name="PRISMFY13 colors - added new green">
      <a:dk1>
        <a:srgbClr val="1E1E1E"/>
      </a:dk1>
      <a:lt1>
        <a:srgbClr val="FFFFFF"/>
      </a:lt1>
      <a:dk2>
        <a:srgbClr val="00188F"/>
      </a:dk2>
      <a:lt2>
        <a:srgbClr val="D2D2D2"/>
      </a:lt2>
      <a:accent1>
        <a:srgbClr val="00188F"/>
      </a:accent1>
      <a:accent2>
        <a:srgbClr val="BAD80A"/>
      </a:accent2>
      <a:accent3>
        <a:srgbClr val="008A00"/>
      </a:accent3>
      <a:accent4>
        <a:srgbClr val="EC008C"/>
      </a:accent4>
      <a:accent5>
        <a:srgbClr val="FFF100"/>
      </a:accent5>
      <a:accent6>
        <a:srgbClr val="B4009E"/>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ISM FY14 General Session Template 16x9 v03" id="{CB303D33-F77D-48C7-B7A0-0522B336FB32}" vid="{743E457F-A0BF-44AF-8370-840E93217A38}"/>
    </a:ext>
  </a:extLst>
</a:theme>
</file>

<file path=ppt/theme/theme11.xml><?xml version="1.0" encoding="utf-8"?>
<a:theme xmlns:a="http://schemas.openxmlformats.org/drawingml/2006/main" name="2_5-30438_S4_Breakout_Template_WHT">
  <a:themeElements>
    <a:clrScheme name="S4 White">
      <a:dk1>
        <a:srgbClr val="505050"/>
      </a:dk1>
      <a:lt1>
        <a:srgbClr val="FFFFFF"/>
      </a:lt1>
      <a:dk2>
        <a:srgbClr val="0072C6"/>
      </a:dk2>
      <a:lt2>
        <a:srgbClr val="D2D2D2"/>
      </a:lt2>
      <a:accent1>
        <a:srgbClr val="0072C6"/>
      </a:accent1>
      <a:accent2>
        <a:srgbClr val="00188F"/>
      </a:accent2>
      <a:accent3>
        <a:srgbClr val="442359"/>
      </a:accent3>
      <a:accent4>
        <a:srgbClr val="008A0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smtClean="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11CC2036-ECD6-428D-BCE1-9700762C5114}" vid="{9917FCC5-26A5-46EF-A4F4-DF79F0004558}"/>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CG With Footer">
  <a:themeElements>
    <a:clrScheme name="CCG 2">
      <a:dk1>
        <a:srgbClr val="FFFFFF"/>
      </a:dk1>
      <a:lt1>
        <a:srgbClr val="000000"/>
      </a:lt1>
      <a:dk2>
        <a:srgbClr val="BFBFBF"/>
      </a:dk2>
      <a:lt2>
        <a:srgbClr val="68217A"/>
      </a:lt2>
      <a:accent1>
        <a:srgbClr val="412359"/>
      </a:accent1>
      <a:accent2>
        <a:srgbClr val="00188F"/>
      </a:accent2>
      <a:accent3>
        <a:srgbClr val="BAD80A"/>
      </a:accent3>
      <a:accent4>
        <a:srgbClr val="FF8C00"/>
      </a:accent4>
      <a:accent5>
        <a:srgbClr val="FCD116"/>
      </a:accent5>
      <a:accent6>
        <a:srgbClr val="505050"/>
      </a:accent6>
      <a:hlink>
        <a:srgbClr val="68217A"/>
      </a:hlink>
      <a:folHlink>
        <a:srgbClr val="412359"/>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theme>
</file>

<file path=ppt/theme/theme15.xml><?xml version="1.0" encoding="utf-8"?>
<a:theme xmlns:a="http://schemas.openxmlformats.org/drawingml/2006/main" name="SQL Server 14_DRAFT_04222013_ab">
  <a:themeElements>
    <a:clrScheme name="Custom 14">
      <a:dk1>
        <a:srgbClr val="505050"/>
      </a:dk1>
      <a:lt1>
        <a:srgbClr val="FFFFFF"/>
      </a:lt1>
      <a:dk2>
        <a:srgbClr val="505050"/>
      </a:dk2>
      <a:lt2>
        <a:srgbClr val="969696"/>
      </a:lt2>
      <a:accent1>
        <a:srgbClr val="00187B"/>
      </a:accent1>
      <a:accent2>
        <a:srgbClr val="7FBA00"/>
      </a:accent2>
      <a:accent3>
        <a:srgbClr val="FF8C00"/>
      </a:accent3>
      <a:accent4>
        <a:srgbClr val="00BCF2"/>
      </a:accent4>
      <a:accent5>
        <a:srgbClr val="E81123"/>
      </a:accent5>
      <a:accent6>
        <a:srgbClr val="FFB900"/>
      </a:accent6>
      <a:hlink>
        <a:srgbClr val="00187B"/>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External_Template_16x9" id="{2FE55D51-FEBC-4A42-A4CB-0C1E7CD67338}" vid="{6B9A7899-6FE2-4C34-8CB1-94B9A5D7B2AB}"/>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30438_S4_Breakout_Template_DARK-BLUE">
  <a:themeElements>
    <a:clrScheme name="S4 Dark Blue">
      <a:dk1>
        <a:srgbClr val="505050"/>
      </a:dk1>
      <a:lt1>
        <a:srgbClr val="FFFFFF"/>
      </a:lt1>
      <a:dk2>
        <a:srgbClr val="00188F"/>
      </a:dk2>
      <a:lt2>
        <a:srgbClr val="D2D2D2"/>
      </a:lt2>
      <a:accent1>
        <a:srgbClr val="0072C6"/>
      </a:accent1>
      <a:accent2>
        <a:srgbClr val="00188F"/>
      </a:accent2>
      <a:accent3>
        <a:srgbClr val="68217A"/>
      </a:accent3>
      <a:accent4>
        <a:srgbClr val="008A0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smtClean="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Template" id="{48664ACC-871D-4AF6-86D0-10CA791446D6}" vid="{F02E8666-1A17-4CC3-B3C9-BBA7794A4E2C}"/>
    </a:ext>
  </a:extLst>
</a:theme>
</file>

<file path=ppt/theme/theme3.xml><?xml version="1.0" encoding="utf-8"?>
<a:theme xmlns:a="http://schemas.openxmlformats.org/drawingml/2006/main" name="2_Gov_PPT_Template_jg2">
  <a:themeElements>
    <a:clrScheme name="Custom 44">
      <a:dk1>
        <a:srgbClr val="505050"/>
      </a:dk1>
      <a:lt1>
        <a:sysClr val="window" lastClr="FFFFFF"/>
      </a:lt1>
      <a:dk2>
        <a:srgbClr val="007233"/>
      </a:dk2>
      <a:lt2>
        <a:srgbClr val="7FBA00"/>
      </a:lt2>
      <a:accent1>
        <a:srgbClr val="9BBB59"/>
      </a:accent1>
      <a:accent2>
        <a:srgbClr val="BFDD80"/>
      </a:accent2>
      <a:accent3>
        <a:srgbClr val="176855"/>
      </a:accent3>
      <a:accent4>
        <a:srgbClr val="C2D1C6"/>
      </a:accent4>
      <a:accent5>
        <a:srgbClr val="FF8C10"/>
      </a:accent5>
      <a:accent6>
        <a:srgbClr val="FFC680"/>
      </a:accent6>
      <a:hlink>
        <a:srgbClr val="FF8C1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FBA00"/>
        </a:solidFill>
      </a:spPr>
      <a:bodyPr lIns="0" tIns="173713" rIns="91428" bIns="137142" anchor="t" anchorCtr="0">
        <a:normAutofit/>
      </a:bodyPr>
      <a:lstStyle>
        <a:defPPr marL="173713" defTabSz="457200">
          <a:lnSpc>
            <a:spcPts val="3520"/>
          </a:lnSpc>
          <a:spcBef>
            <a:spcPct val="0"/>
          </a:spcBef>
          <a:buNone/>
          <a:defRPr sz="3600" baseline="0">
            <a:solidFill>
              <a:schemeClr val="bg1"/>
            </a:solidFill>
            <a:latin typeface="Segoe UI Light"/>
            <a:ea typeface="+mj-ea"/>
            <a:cs typeface="Segoe UI Light"/>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4_Template" id="{4BFE9BD8-E169-4707-A368-7CF4AF438A6B}" vid="{CBDABA71-BB31-46CF-BA12-70F6D543B909}"/>
    </a:ext>
  </a:extLst>
</a:theme>
</file>

<file path=ppt/theme/theme4.xml><?xml version="1.0" encoding="utf-8"?>
<a:theme xmlns:a="http://schemas.openxmlformats.org/drawingml/2006/main" name="TechEd_2012_Template_16x9">
  <a:themeElements>
    <a:clrScheme name="TechED_201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extLst>
    <a:ext uri="{05A4C25C-085E-4340-85A3-A5531E510DB2}">
      <thm15:themeFamily xmlns:thm15="http://schemas.microsoft.com/office/thememl/2012/main" name="S4_Template" id="{4BFE9BD8-E169-4707-A368-7CF4AF438A6B}" vid="{C10761AD-FD31-45EE-BD0A-BAE709773C67}"/>
    </a:ext>
  </a:extLst>
</a:theme>
</file>

<file path=ppt/theme/theme5.xml><?xml version="1.0" encoding="utf-8"?>
<a:theme xmlns:a="http://schemas.openxmlformats.org/drawingml/2006/main" name="2_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6.xml><?xml version="1.0" encoding="utf-8"?>
<a:theme xmlns:a="http://schemas.openxmlformats.org/drawingml/2006/main" name="9_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7.xml><?xml version="1.0" encoding="utf-8"?>
<a:theme xmlns:a="http://schemas.openxmlformats.org/drawingml/2006/main" name="1_5-30438_S4_Breakout_Template_WHT">
  <a:themeElements>
    <a:clrScheme name="S4 White">
      <a:dk1>
        <a:srgbClr val="505050"/>
      </a:dk1>
      <a:lt1>
        <a:srgbClr val="FFFFFF"/>
      </a:lt1>
      <a:dk2>
        <a:srgbClr val="0072C6"/>
      </a:dk2>
      <a:lt2>
        <a:srgbClr val="D2D2D2"/>
      </a:lt2>
      <a:accent1>
        <a:srgbClr val="0072C6"/>
      </a:accent1>
      <a:accent2>
        <a:srgbClr val="00188F"/>
      </a:accent2>
      <a:accent3>
        <a:srgbClr val="442359"/>
      </a:accent3>
      <a:accent4>
        <a:srgbClr val="008A0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smtClean="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Template" id="{4BFE9BD8-E169-4707-A368-7CF4AF438A6B}" vid="{253FBFD9-FEB6-41ED-83F3-E04E4309FDA6}"/>
    </a:ext>
  </a:extLst>
</a:theme>
</file>

<file path=ppt/theme/theme8.xml><?xml version="1.0" encoding="utf-8"?>
<a:theme xmlns:a="http://schemas.openxmlformats.org/drawingml/2006/main" name="4_Data_Insights_Conversation_Template_16x9">
  <a:themeElements>
    <a:clrScheme name="Custom 2">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969696"/>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dirty="0" err="1"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9.xml><?xml version="1.0" encoding="utf-8"?>
<a:theme xmlns:a="http://schemas.openxmlformats.org/drawingml/2006/main" name="3-30175_WPC2013_Vision_Template_WHT">
  <a:themeElements>
    <a:clrScheme name="WPC-Vision">
      <a:dk1>
        <a:srgbClr val="262626"/>
      </a:dk1>
      <a:lt1>
        <a:srgbClr val="FFFFFF"/>
      </a:lt1>
      <a:dk2>
        <a:srgbClr val="343434"/>
      </a:dk2>
      <a:lt2>
        <a:srgbClr val="D2D2D2"/>
      </a:lt2>
      <a:accent1>
        <a:srgbClr val="007233"/>
      </a:accent1>
      <a:accent2>
        <a:srgbClr val="0072C6"/>
      </a:accent2>
      <a:accent3>
        <a:srgbClr val="DC3C00"/>
      </a:accent3>
      <a:accent4>
        <a:srgbClr val="68217A"/>
      </a:accent4>
      <a:accent5>
        <a:srgbClr val="B4009E"/>
      </a:accent5>
      <a:accent6>
        <a:srgbClr val="002050"/>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3_Vision_Template" id="{B4683348-23B9-4407-AFE2-77BF8A2A1783}" vid="{A27E479A-A150-410E-9674-95B5138CE12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2013-07-24T07:00:00+00:00</Event_x0020_End_x0020_Date>
    <Event_x0020_Start_x0020_Date xmlns="2295e2e7-0eeb-498e-8716-217bb2ee6ee3">2013-07-22T07:00:00+00:00</Event_x0020_Start_x0020_Date>
    <MS_x0020_Speaker xmlns="2295e2e7-0eeb-498e-8716-217bb2ee6ee3">
      <UserInfo>
        <DisplayName/>
        <AccountId xsi:nil="true"/>
        <AccountType/>
      </UserInfo>
    </MS_x0020_Speaker>
    <External_x0020_Speaker xmlns="2295e2e7-0eeb-498e-8716-217bb2ee6ee3"> Parul Bhandari, Cindy Mar, Jack Bradham</External_x0020_Speaker>
    <Session_x0020_Code xmlns="2295e2e7-0eeb-498e-8716-217bb2ee6ee3">APP111</Session_x0020_Code>
    <ProductTaxHTField0 xmlns="2295e2e7-0eeb-498e-8716-217bb2ee6ee3">
      <Terms xmlns="http://schemas.microsoft.com/office/infopath/2007/PartnerControls"/>
    </ProductTaxHTField0>
    <Presentation_x0020_Date xmlns="2295e2e7-0eeb-498e-8716-217bb2ee6ee3">2013-07-23T00:00:00-07:00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Bellevue</TermName>
          <TermId xmlns="http://schemas.microsoft.com/office/infopath/2007/PartnerControls">123dcbfb-36f6-4493-90d9-6b60fd95daf2</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S4</TermName>
          <TermId xmlns="http://schemas.microsoft.com/office/infopath/2007/PartnerControls">db1e230b-d58f-4424-bd38-ac94f2cecef0</TermId>
        </TermInfo>
      </Terms>
    </Event1TaxHTField0>
    <TaxCatchAll xmlns="230e9df3-be65-4c73-a93b-d1236ebd677e">
      <Value>285</Value>
      <Value>645</Value>
      <Value>519</Value>
      <Value>352</Value>
    </TaxCatchAll>
    <MS_x0020_Content_x0020_Owner xmlns="2295e2e7-0eeb-498e-8716-217bb2ee6ee3">
      <UserInfo>
        <DisplayName/>
        <AccountId xsi:nil="true"/>
        <AccountType/>
      </UserInfo>
    </MS_x0020_Content_x0020_Owner>
    <Event_x0020_VenueTaxHTField0 xmlns="2295e2e7-0eeb-498e-8716-217bb2ee6ee3">
      <Terms xmlns="http://schemas.microsoft.com/office/infopath/2007/PartnerControls">
        <TermInfo xmlns="http://schemas.microsoft.com/office/infopath/2007/PartnerControls">
          <TermName xmlns="http://schemas.microsoft.com/office/infopath/2007/PartnerControls">Hyatt Regency Bellevue</TermName>
          <TermId xmlns="http://schemas.microsoft.com/office/infopath/2007/PartnerControls">2e1bad98-48c3-407f-8203-258b1eb26eb9</TermId>
        </TermInfo>
      </Terms>
    </Event_x0020_VenueTaxHTField0>
    <AudienceTaxHTField0 xmlns="8b529f77-48ab-4581-b468-93f09345b8aa">
      <Terms xmlns="http://schemas.microsoft.com/office/infopath/2007/PartnerControls">
        <TermInfo xmlns="http://schemas.microsoft.com/office/infopath/2007/PartnerControls">
          <TermName xmlns="http://schemas.microsoft.com/office/infopath/2007/PartnerControls">employees</TermName>
          <TermId xmlns="http://schemas.microsoft.com/office/infopath/2007/PartnerControls">56f02798-ac9e-42de-92e6-b37395b5f857</TermId>
        </TermInfo>
      </Terms>
    </AudienceTaxHTField0>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89fe5faf2f25a24617a4f509b32cc989">
  <xsd:schema xmlns:xsd="http://www.w3.org/2001/XMLSchema" xmlns:xs="http://www.w3.org/2001/XMLSchema" xmlns:p="http://schemas.microsoft.com/office/2006/metadata/properties" xmlns:ns2="2295e2e7-0eeb-498e-8716-217bb2ee6ee3" xmlns:ns3="230e9df3-be65-4c73-a93b-d1236ebd677e" xmlns:ns4="8b529f77-48ab-4581-b468-93f09345b8aa" targetNamespace="http://schemas.microsoft.com/office/2006/metadata/properties" ma:root="true" ma:fieldsID="dfcb5511298a0ed35e170e5fd997f4f9" ns2:_="" ns3:_="" ns4:_="">
    <xsd:import namespace="2295e2e7-0eeb-498e-8716-217bb2ee6ee3"/>
    <xsd:import namespace="230e9df3-be65-4c73-a93b-d1236ebd677e"/>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3:TaxCatchAll" minOccurs="0"/>
                <xsd:element ref="ns2:ProductTaxHTField0" minOccurs="0"/>
                <xsd:element ref="ns3:TaxCatchAllLabel" minOccurs="0"/>
                <xsd:element ref="ns2:CampaignTaxHTField0" minOccurs="0"/>
                <xsd:element ref="ns2:TrackTaxHTField0" minOccurs="0"/>
                <xsd:element ref="ns2:Event_x0020_VenueTaxHTField0" minOccurs="0"/>
                <xsd:element ref="ns4: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CampaignTaxHTField0" ma:index="22" nillable="true" ma:taxonomy="true" ma:internalName="CampaignTaxHTField0" ma:taxonomyFieldName="Campaign" ma:displayName="Campaign" ma:default="" ma:fieldId="{bcb0c99d-b00c-42c6-a16b-e1e19731231d}"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e385fb40-52d4-4fae-9c5b-3e8ff8a5878e" ma:termSetId="0e8a185d-72dd-4c1d-8327-06082ee7fbb4"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default="" ma:fieldId="{72225233-bea3-47c9-bcc0-70aff672e91a}" ma:sspId="e385fb40-52d4-4fae-9c5b-3e8ff8a5878e" ma:termSetId="8280d8e6-c94b-487a-bd8b-a7d74984b60f"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e385fb40-52d4-4fae-9c5b-3e8ff8a5878e" ma:termSetId="9f38d074-2cf4-4ed1-a6e5-5a4bce426041" ma:anchorId="00000000-0000-0000-0000-000000000000" ma:open="false" ma:isKeyword="false">
      <xsd:complexType>
        <xsd:sequence>
          <xsd:element ref="pc:Terms" minOccurs="0" maxOccurs="1"/>
        </xsd:sequence>
      </xsd:complexType>
    </xsd:element>
    <xsd:element name="Event1TaxHTField0" ma:index="30" nillable="true" ma:taxonomy="true" ma:internalName="Event1TaxHTField0" ma:taxonomyFieldName="Event1" ma:displayName="Event Name" ma:readOnly="false" ma:default="" ma:fieldId="{173efa96-a0c5-4b7e-a5c5-ebf0027a79b9}" ma:sspId="e385fb40-52d4-4fae-9c5b-3e8ff8a5878e" ma:termSetId="a93ddb37-2243-4aad-9cf2-0d00c5bfa8e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e385fb40-52d4-4fae-9c5b-3e8ff8a5878e" ma:termSetId="147febbf-7221-47e1-ac97-bfa1a8e909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2295e2e7-0eeb-498e-8716-217bb2ee6ee3"/>
    <ds:schemaRef ds:uri="http://purl.org/dc/elements/1.1/"/>
    <ds:schemaRef ds:uri="http://schemas.microsoft.com/office/2006/metadata/properties"/>
    <ds:schemaRef ds:uri="230e9df3-be65-4c73-a93b-d1236ebd677e"/>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8b529f77-48ab-4581-b468-93f09345b8aa"/>
    <ds:schemaRef ds:uri="http://www.w3.org/XML/1998/namespace"/>
    <ds:schemaRef ds:uri="http://purl.org/dc/dcmitype/"/>
  </ds:schemaRefs>
</ds:datastoreItem>
</file>

<file path=customXml/itemProps2.xml><?xml version="1.0" encoding="utf-8"?>
<ds:datastoreItem xmlns:ds="http://schemas.openxmlformats.org/officeDocument/2006/customXml" ds:itemID="{9278CFE7-71D1-424A-BF64-19087920D5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230e9df3-be65-4c73-a93b-d1236ebd677e"/>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S4_Template</Template>
  <TotalTime>1355</TotalTime>
  <Words>1954</Words>
  <Application>Microsoft Office PowerPoint</Application>
  <PresentationFormat>Custom</PresentationFormat>
  <Paragraphs>231</Paragraphs>
  <Slides>19</Slides>
  <Notes>16</Notes>
  <HiddenSlides>0</HiddenSlides>
  <MMClips>0</MMClips>
  <ScaleCrop>false</ScaleCrop>
  <HeadingPairs>
    <vt:vector size="8" baseType="variant">
      <vt:variant>
        <vt:lpstr>Fonts Used</vt:lpstr>
      </vt:variant>
      <vt:variant>
        <vt:i4>11</vt:i4>
      </vt:variant>
      <vt:variant>
        <vt:lpstr>Theme</vt:lpstr>
      </vt:variant>
      <vt:variant>
        <vt:i4>15</vt:i4>
      </vt:variant>
      <vt:variant>
        <vt:lpstr>Embedded OLE Servers</vt:lpstr>
      </vt:variant>
      <vt:variant>
        <vt:i4>1</vt:i4>
      </vt:variant>
      <vt:variant>
        <vt:lpstr>Slide Titles</vt:lpstr>
      </vt:variant>
      <vt:variant>
        <vt:i4>19</vt:i4>
      </vt:variant>
    </vt:vector>
  </HeadingPairs>
  <TitlesOfParts>
    <vt:vector size="46" baseType="lpstr">
      <vt:lpstr>Arial</vt:lpstr>
      <vt:lpstr>Calibri</vt:lpstr>
      <vt:lpstr>Consolas</vt:lpstr>
      <vt:lpstr>Segoe Pro Light</vt:lpstr>
      <vt:lpstr>Segoe Semibold</vt:lpstr>
      <vt:lpstr>Segoe UI</vt:lpstr>
      <vt:lpstr>Segoe UI Bold</vt:lpstr>
      <vt:lpstr>Segoe UI Light</vt:lpstr>
      <vt:lpstr>Segoe UI Semibold</vt:lpstr>
      <vt:lpstr>Sergoe UI</vt:lpstr>
      <vt:lpstr>Wingdings</vt:lpstr>
      <vt:lpstr>5-30438_S4_Breakout_Template_WHT</vt:lpstr>
      <vt:lpstr>5-30438_S4_Breakout_Template_DARK-BLUE</vt:lpstr>
      <vt:lpstr>2_Gov_PPT_Template_jg2</vt:lpstr>
      <vt:lpstr>TechEd_2012_Template_16x9</vt:lpstr>
      <vt:lpstr>2_3-30070_Windows_Server_Management_Marketing_Template_16x9</vt:lpstr>
      <vt:lpstr>9_3-30070_Windows_Server_Management_Marketing_Template_16x9</vt:lpstr>
      <vt:lpstr>1_5-30438_S4_Breakout_Template_WHT</vt:lpstr>
      <vt:lpstr>4_Data_Insights_Conversation_Template_16x9</vt:lpstr>
      <vt:lpstr>3-30175_WPC2013_Vision_Template_WHT</vt:lpstr>
      <vt:lpstr>PRISM FY14 General Session Template</vt:lpstr>
      <vt:lpstr>2_5-30438_S4_Breakout_Template_WHT</vt:lpstr>
      <vt:lpstr>Office Theme</vt:lpstr>
      <vt:lpstr>1_Office Theme</vt:lpstr>
      <vt:lpstr>CCG With Footer</vt:lpstr>
      <vt:lpstr>SQL Server 14_DRAFT_04222013_ab</vt:lpstr>
      <vt:lpstr>think-cell Slide</vt:lpstr>
      <vt:lpstr>"Microsoft BIG DATA megoldások: adattömeg (hogyan), és social analitika témakörben (milyen)."</vt:lpstr>
      <vt:lpstr>PowerPoint Presentation</vt:lpstr>
      <vt:lpstr>Today there is more data than ever before</vt:lpstr>
      <vt:lpstr>PowerPoint Presentation</vt:lpstr>
      <vt:lpstr>PowerPoint Presentation</vt:lpstr>
      <vt:lpstr>Infrastructure and Architecture</vt:lpstr>
      <vt:lpstr>Adattömeg &gt; folyamatok és megközelítés (hogyan)</vt:lpstr>
      <vt:lpstr>Teljesítményteszt – Relációs DWH</vt:lpstr>
      <vt:lpstr>Miért szükséges adattárház a KIRA-hoz? II.</vt:lpstr>
      <vt:lpstr>Miért szükséges adattárház a KIRA-hoz? II.</vt:lpstr>
      <vt:lpstr>PowerPoint Presentation</vt:lpstr>
      <vt:lpstr>PowerPoint Presentation</vt:lpstr>
      <vt:lpstr>Mit értünk közösségi alatt?</vt:lpstr>
      <vt:lpstr>Mi történik 60 másodperc alatt?</vt:lpstr>
      <vt:lpstr>Mi jelenti a legfőbb problémát?</vt:lpstr>
      <vt:lpstr>Közösségi monitorozás</vt:lpstr>
      <vt:lpstr>A tudás hatalom</vt:lpstr>
      <vt:lpstr>PowerPoint Presentation</vt:lpstr>
      <vt:lpstr>PowerPoint Presentation</vt:lpstr>
    </vt:vector>
  </TitlesOfParts>
  <Manager>&lt;Comms manager/speech writer&gt;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 and Big Data Analytics: New paradigms for transforming citizen and government decision making</dc:title>
  <dc:subject>S4 Solutions Specialist Summit</dc:subject>
  <dc:creator>Shows</dc:creator>
  <cp:keywords>S4 Solutions Specialist Summit</cp:keywords>
  <dc:description>Template by: Mitchell Derrey, Silver Fox Productions
Formatting by: Priscila Mandryk, Silver Fox Productions, Inc.
Event Location: Bellevue, WA
Event Dates: July 22nd - 24th, 2013
Audience Type: Internal SSPs</dc:description>
  <cp:lastModifiedBy>Barnabas Doczi</cp:lastModifiedBy>
  <cp:revision>10</cp:revision>
  <dcterms:created xsi:type="dcterms:W3CDTF">2013-07-22T15:33:48Z</dcterms:created>
  <dcterms:modified xsi:type="dcterms:W3CDTF">2013-09-12T07:36:55Z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1">
    <vt:lpwstr>645;#S4|db1e230b-d58f-4424-bd38-ac94f2cecef0</vt:lpwstr>
  </property>
  <property fmtid="{D5CDD505-2E9C-101B-9397-08002B2CF9AE}" pid="5" name="Audience">
    <vt:lpwstr>352;#employees|56f02798-ac9e-42de-92e6-b37395b5f857</vt:lpwstr>
  </property>
  <property fmtid="{D5CDD505-2E9C-101B-9397-08002B2CF9AE}" pid="6" name="Campaign">
    <vt:lpwstr/>
  </property>
  <property fmtid="{D5CDD505-2E9C-101B-9397-08002B2CF9AE}" pid="7" name="Event Venue">
    <vt:lpwstr>519;#Hyatt Regency Bellevue|2e1bad98-48c3-407f-8203-258b1eb26eb9</vt:lpwstr>
  </property>
  <property fmtid="{D5CDD505-2E9C-101B-9397-08002B2CF9AE}" pid="8" name="Track">
    <vt:lpwstr/>
  </property>
  <property fmtid="{D5CDD505-2E9C-101B-9397-08002B2CF9AE}" pid="9" name="Event Location">
    <vt:lpwstr>285;#Bellevue|123dcbfb-36f6-4493-90d9-6b60fd95daf2</vt:lpwstr>
  </property>
</Properties>
</file>